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3" r:id="rId1"/>
  </p:sldMasterIdLst>
  <p:sldIdLst>
    <p:sldId id="256" r:id="rId2"/>
    <p:sldId id="258" r:id="rId3"/>
    <p:sldId id="260" r:id="rId4"/>
    <p:sldId id="261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E7247-701F-46D6-ABD8-FF686743AC2A}" v="271" dt="2021-11-05T17:57:51.666"/>
    <p1510:client id="{01BC552C-88FF-4329-BD9D-1AB047CCE1E5}" v="4" dt="2021-11-05T13:40:45.214"/>
    <p1510:client id="{40C0A212-C349-4063-A9F3-E64E54476338}" v="337" dt="2021-11-05T17:20:00.753"/>
    <p1510:client id="{4530F7B1-948B-4178-B6EC-A5B6A038B927}" v="17" dt="2021-11-05T13:46:12.260"/>
    <p1510:client id="{4CDA7399-298A-4B37-89F4-C8B81D37A982}" v="108" dt="2021-11-06T14:33:44.309"/>
    <p1510:client id="{4FC6A5B0-0DF3-4543-BD83-408FDA5F64CE}" v="6" dt="2021-11-11T05:34:12.656"/>
    <p1510:client id="{5DCC666E-138C-4E92-9C6F-1550FAB6F745}" v="62" dt="2021-11-06T14:47:59.453"/>
    <p1510:client id="{83FE7648-13EE-4BF0-95A0-727AE3A03EFD}" v="291" dt="2021-11-05T15:27:06.715"/>
    <p1510:client id="{94A80A7F-7948-4DE0-9A81-9F5C6C6CF26A}" v="21" dt="2021-11-05T15:57:28.040"/>
    <p1510:client id="{C670EFF9-4CDB-4910-86B3-270C98DCA749}" v="51" dt="2021-11-05T14:50:17.935"/>
    <p1510:client id="{D0843545-AE61-4C06-9483-99E9DB46C2C0}" v="39" dt="2021-11-05T16:03:30.387"/>
    <p1510:client id="{DA06854F-3DAC-4796-AD4A-77A8C2EB41B8}" v="59" dt="2021-11-06T15:30:20.113"/>
    <p1510:client id="{DEFF9311-BC03-4111-90A1-6DF6360D63BC}" v="190" dt="2021-11-06T15:23:34.731"/>
    <p1510:client id="{E986571A-AAAA-4321-8EA6-0BCF091B7812}" v="430" dt="2021-11-05T11:46:16.021"/>
    <p1510:client id="{FE7F8A7B-9F6A-4572-9C78-52A12D9864FE}" v="6" dt="2021-11-05T13:42:53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me Hanee" userId="S::umme_hanee@thbs.com::8175b7a0-aff3-4a1f-accc-83ddb823e587" providerId="AD" clId="Web-{DEFF9311-BC03-4111-90A1-6DF6360D63BC}"/>
    <pc:docChg chg="addSld delSld modSld">
      <pc:chgData name="Umme Hanee" userId="S::umme_hanee@thbs.com::8175b7a0-aff3-4a1f-accc-83ddb823e587" providerId="AD" clId="Web-{DEFF9311-BC03-4111-90A1-6DF6360D63BC}" dt="2021-11-06T15:23:34.731" v="119"/>
      <pc:docMkLst>
        <pc:docMk/>
      </pc:docMkLst>
      <pc:sldChg chg="addSp modSp">
        <pc:chgData name="Umme Hanee" userId="S::umme_hanee@thbs.com::8175b7a0-aff3-4a1f-accc-83ddb823e587" providerId="AD" clId="Web-{DEFF9311-BC03-4111-90A1-6DF6360D63BC}" dt="2021-11-06T15:16:32.108" v="72" actId="1076"/>
        <pc:sldMkLst>
          <pc:docMk/>
          <pc:sldMk cId="1587153" sldId="261"/>
        </pc:sldMkLst>
        <pc:spChg chg="add mod">
          <ac:chgData name="Umme Hanee" userId="S::umme_hanee@thbs.com::8175b7a0-aff3-4a1f-accc-83ddb823e587" providerId="AD" clId="Web-{DEFF9311-BC03-4111-90A1-6DF6360D63BC}" dt="2021-11-06T15:15:26.572" v="50" actId="1076"/>
          <ac:spMkLst>
            <pc:docMk/>
            <pc:sldMk cId="1587153" sldId="261"/>
            <ac:spMk id="8" creationId="{F6F5D714-2C46-44BC-B8BB-7D10DB172FD9}"/>
          </ac:spMkLst>
        </pc:spChg>
        <pc:spChg chg="add mod">
          <ac:chgData name="Umme Hanee" userId="S::umme_hanee@thbs.com::8175b7a0-aff3-4a1f-accc-83ddb823e587" providerId="AD" clId="Web-{DEFF9311-BC03-4111-90A1-6DF6360D63BC}" dt="2021-11-06T15:16:04.590" v="59" actId="20577"/>
          <ac:spMkLst>
            <pc:docMk/>
            <pc:sldMk cId="1587153" sldId="261"/>
            <ac:spMk id="10" creationId="{A3C25DAB-AC59-45E0-A67B-D50E6E4C06FA}"/>
          </ac:spMkLst>
        </pc:spChg>
        <pc:spChg chg="add mod">
          <ac:chgData name="Umme Hanee" userId="S::umme_hanee@thbs.com::8175b7a0-aff3-4a1f-accc-83ddb823e587" providerId="AD" clId="Web-{DEFF9311-BC03-4111-90A1-6DF6360D63BC}" dt="2021-11-06T15:16:32.108" v="72" actId="1076"/>
          <ac:spMkLst>
            <pc:docMk/>
            <pc:sldMk cId="1587153" sldId="261"/>
            <ac:spMk id="11" creationId="{DE214C04-9FFB-4B05-AA07-946CE558068C}"/>
          </ac:spMkLst>
        </pc:spChg>
        <pc:picChg chg="add mod">
          <ac:chgData name="Umme Hanee" userId="S::umme_hanee@thbs.com::8175b7a0-aff3-4a1f-accc-83ddb823e587" providerId="AD" clId="Web-{DEFF9311-BC03-4111-90A1-6DF6360D63BC}" dt="2021-11-06T15:13:27.751" v="22" actId="14100"/>
          <ac:picMkLst>
            <pc:docMk/>
            <pc:sldMk cId="1587153" sldId="261"/>
            <ac:picMk id="3" creationId="{92B39F7D-CA0D-4C71-BC80-77BA32DF2EF7}"/>
          </ac:picMkLst>
        </pc:picChg>
        <pc:picChg chg="add mod">
          <ac:chgData name="Umme Hanee" userId="S::umme_hanee@thbs.com::8175b7a0-aff3-4a1f-accc-83ddb823e587" providerId="AD" clId="Web-{DEFF9311-BC03-4111-90A1-6DF6360D63BC}" dt="2021-11-06T15:13:30.033" v="23" actId="1076"/>
          <ac:picMkLst>
            <pc:docMk/>
            <pc:sldMk cId="1587153" sldId="261"/>
            <ac:picMk id="4" creationId="{33A165A8-5AD5-472F-85E3-7DD2BAE713EE}"/>
          </ac:picMkLst>
        </pc:picChg>
        <pc:picChg chg="add mod">
          <ac:chgData name="Umme Hanee" userId="S::umme_hanee@thbs.com::8175b7a0-aff3-4a1f-accc-83ddb823e587" providerId="AD" clId="Web-{DEFF9311-BC03-4111-90A1-6DF6360D63BC}" dt="2021-11-06T15:14:05.535" v="28" actId="1076"/>
          <ac:picMkLst>
            <pc:docMk/>
            <pc:sldMk cId="1587153" sldId="261"/>
            <ac:picMk id="5" creationId="{F425C6C3-D9CF-4658-B510-B9F58B6AEC32}"/>
          </ac:picMkLst>
        </pc:picChg>
        <pc:picChg chg="mod">
          <ac:chgData name="Umme Hanee" userId="S::umme_hanee@thbs.com::8175b7a0-aff3-4a1f-accc-83ddb823e587" providerId="AD" clId="Web-{DEFF9311-BC03-4111-90A1-6DF6360D63BC}" dt="2021-11-06T15:12:21.325" v="17" actId="14100"/>
          <ac:picMkLst>
            <pc:docMk/>
            <pc:sldMk cId="1587153" sldId="261"/>
            <ac:picMk id="7" creationId="{E3186CBA-2605-40F8-8209-156207DD0C53}"/>
          </ac:picMkLst>
        </pc:picChg>
        <pc:picChg chg="mod">
          <ac:chgData name="Umme Hanee" userId="S::umme_hanee@thbs.com::8175b7a0-aff3-4a1f-accc-83ddb823e587" providerId="AD" clId="Web-{DEFF9311-BC03-4111-90A1-6DF6360D63BC}" dt="2021-11-06T15:11:55.261" v="10" actId="14100"/>
          <ac:picMkLst>
            <pc:docMk/>
            <pc:sldMk cId="1587153" sldId="261"/>
            <ac:picMk id="9" creationId="{EF03B75F-B5C9-4627-B8A7-2C9D8091FDEB}"/>
          </ac:picMkLst>
        </pc:picChg>
      </pc:sldChg>
      <pc:sldChg chg="addSp modSp">
        <pc:chgData name="Umme Hanee" userId="S::umme_hanee@thbs.com::8175b7a0-aff3-4a1f-accc-83ddb823e587" providerId="AD" clId="Web-{DEFF9311-BC03-4111-90A1-6DF6360D63BC}" dt="2021-11-06T15:17:42.082" v="96" actId="1076"/>
        <pc:sldMkLst>
          <pc:docMk/>
          <pc:sldMk cId="1291577843" sldId="262"/>
        </pc:sldMkLst>
        <pc:spChg chg="add mod">
          <ac:chgData name="Umme Hanee" userId="S::umme_hanee@thbs.com::8175b7a0-aff3-4a1f-accc-83ddb823e587" providerId="AD" clId="Web-{DEFF9311-BC03-4111-90A1-6DF6360D63BC}" dt="2021-11-06T15:17:25.893" v="87" actId="20577"/>
          <ac:spMkLst>
            <pc:docMk/>
            <pc:sldMk cId="1291577843" sldId="262"/>
            <ac:spMk id="7" creationId="{AD0552F3-1C30-406F-9479-54B4481488E5}"/>
          </ac:spMkLst>
        </pc:spChg>
        <pc:spChg chg="add mod">
          <ac:chgData name="Umme Hanee" userId="S::umme_hanee@thbs.com::8175b7a0-aff3-4a1f-accc-83ddb823e587" providerId="AD" clId="Web-{DEFF9311-BC03-4111-90A1-6DF6360D63BC}" dt="2021-11-06T15:17:42.082" v="96" actId="1076"/>
          <ac:spMkLst>
            <pc:docMk/>
            <pc:sldMk cId="1291577843" sldId="262"/>
            <ac:spMk id="9" creationId="{D657D9FD-7EE2-45F1-9307-E94C614B735D}"/>
          </ac:spMkLst>
        </pc:spChg>
        <pc:picChg chg="mod">
          <ac:chgData name="Umme Hanee" userId="S::umme_hanee@thbs.com::8175b7a0-aff3-4a1f-accc-83ddb823e587" providerId="AD" clId="Web-{DEFF9311-BC03-4111-90A1-6DF6360D63BC}" dt="2021-11-06T15:16:47.328" v="74" actId="1076"/>
          <ac:picMkLst>
            <pc:docMk/>
            <pc:sldMk cId="1291577843" sldId="262"/>
            <ac:picMk id="4" creationId="{7E385AED-8B0B-4E85-AF89-F760542312AF}"/>
          </ac:picMkLst>
        </pc:picChg>
        <pc:picChg chg="mod">
          <ac:chgData name="Umme Hanee" userId="S::umme_hanee@thbs.com::8175b7a0-aff3-4a1f-accc-83ddb823e587" providerId="AD" clId="Web-{DEFF9311-BC03-4111-90A1-6DF6360D63BC}" dt="2021-11-06T15:16:45.187" v="73" actId="1076"/>
          <ac:picMkLst>
            <pc:docMk/>
            <pc:sldMk cId="1291577843" sldId="262"/>
            <ac:picMk id="5" creationId="{8F646B48-C031-4B2D-AD34-4AC76457407F}"/>
          </ac:picMkLst>
        </pc:picChg>
      </pc:sldChg>
      <pc:sldChg chg="addSp delSp modSp new del">
        <pc:chgData name="Umme Hanee" userId="S::umme_hanee@thbs.com::8175b7a0-aff3-4a1f-accc-83ddb823e587" providerId="AD" clId="Web-{DEFF9311-BC03-4111-90A1-6DF6360D63BC}" dt="2021-11-06T15:21:58.568" v="112"/>
        <pc:sldMkLst>
          <pc:docMk/>
          <pc:sldMk cId="460939791" sldId="263"/>
        </pc:sldMkLst>
        <pc:spChg chg="add del mod">
          <ac:chgData name="Umme Hanee" userId="S::umme_hanee@thbs.com::8175b7a0-aff3-4a1f-accc-83ddb823e587" providerId="AD" clId="Web-{DEFF9311-BC03-4111-90A1-6DF6360D63BC}" dt="2021-11-06T15:18:43.523" v="107"/>
          <ac:spMkLst>
            <pc:docMk/>
            <pc:sldMk cId="460939791" sldId="263"/>
            <ac:spMk id="2" creationId="{8B504CC9-DEAD-45DB-B423-1A92B3BC804C}"/>
          </ac:spMkLst>
        </pc:spChg>
        <pc:spChg chg="add del mod">
          <ac:chgData name="Umme Hanee" userId="S::umme_hanee@thbs.com::8175b7a0-aff3-4a1f-accc-83ddb823e587" providerId="AD" clId="Web-{DEFF9311-BC03-4111-90A1-6DF6360D63BC}" dt="2021-11-06T15:18:53.383" v="110"/>
          <ac:spMkLst>
            <pc:docMk/>
            <pc:sldMk cId="460939791" sldId="263"/>
            <ac:spMk id="3" creationId="{EA2FC29B-8BCC-48AB-A7DB-BB92AF9BEDE6}"/>
          </ac:spMkLst>
        </pc:spChg>
      </pc:sldChg>
      <pc:sldChg chg="addSp delSp new modTransition">
        <pc:chgData name="Umme Hanee" userId="S::umme_hanee@thbs.com::8175b7a0-aff3-4a1f-accc-83ddb823e587" providerId="AD" clId="Web-{DEFF9311-BC03-4111-90A1-6DF6360D63BC}" dt="2021-11-06T15:23:34.731" v="119"/>
        <pc:sldMkLst>
          <pc:docMk/>
          <pc:sldMk cId="3889856461" sldId="264"/>
        </pc:sldMkLst>
        <pc:spChg chg="add">
          <ac:chgData name="Umme Hanee" userId="S::umme_hanee@thbs.com::8175b7a0-aff3-4a1f-accc-83ddb823e587" providerId="AD" clId="Web-{DEFF9311-BC03-4111-90A1-6DF6360D63BC}" dt="2021-11-06T15:23:34.731" v="119"/>
          <ac:spMkLst>
            <pc:docMk/>
            <pc:sldMk cId="3889856461" sldId="264"/>
            <ac:spMk id="4" creationId="{C282B4CB-63FB-44E6-84C0-E2C5D9F4998E}"/>
          </ac:spMkLst>
        </pc:spChg>
        <pc:inkChg chg="add del">
          <ac:chgData name="Umme Hanee" userId="S::umme_hanee@thbs.com::8175b7a0-aff3-4a1f-accc-83ddb823e587" providerId="AD" clId="Web-{DEFF9311-BC03-4111-90A1-6DF6360D63BC}" dt="2021-11-06T15:22:51.994" v="115"/>
          <ac:inkMkLst>
            <pc:docMk/>
            <pc:sldMk cId="3889856461" sldId="264"/>
            <ac:inkMk id="2" creationId="{79103CF6-FCB3-489F-A9E1-79091928D235}"/>
          </ac:inkMkLst>
        </pc:inkChg>
        <pc:inkChg chg="add">
          <ac:chgData name="Umme Hanee" userId="S::umme_hanee@thbs.com::8175b7a0-aff3-4a1f-accc-83ddb823e587" providerId="AD" clId="Web-{DEFF9311-BC03-4111-90A1-6DF6360D63BC}" dt="2021-11-06T15:22:44.118" v="114"/>
          <ac:inkMkLst>
            <pc:docMk/>
            <pc:sldMk cId="3889856461" sldId="264"/>
            <ac:inkMk id="3" creationId="{5FBEE107-9AF7-4FE9-AB47-99DD57F38AE2}"/>
          </ac:inkMkLst>
        </pc:inkChg>
      </pc:sldChg>
    </pc:docChg>
  </pc:docChgLst>
  <pc:docChgLst>
    <pc:chgData name="Umme Hanee" userId="S::umme_hanee@thbs.com::8175b7a0-aff3-4a1f-accc-83ddb823e587" providerId="AD" clId="Web-{4CDA7399-298A-4B37-89F4-C8B81D37A982}"/>
    <pc:docChg chg="addSld modSld">
      <pc:chgData name="Umme Hanee" userId="S::umme_hanee@thbs.com::8175b7a0-aff3-4a1f-accc-83ddb823e587" providerId="AD" clId="Web-{4CDA7399-298A-4B37-89F4-C8B81D37A982}" dt="2021-11-06T14:33:44.309" v="84" actId="1076"/>
      <pc:docMkLst>
        <pc:docMk/>
      </pc:docMkLst>
      <pc:sldChg chg="addSp delSp modSp new">
        <pc:chgData name="Umme Hanee" userId="S::umme_hanee@thbs.com::8175b7a0-aff3-4a1f-accc-83ddb823e587" providerId="AD" clId="Web-{4CDA7399-298A-4B37-89F4-C8B81D37A982}" dt="2021-11-06T14:33:44.309" v="84" actId="1076"/>
        <pc:sldMkLst>
          <pc:docMk/>
          <pc:sldMk cId="1587153" sldId="261"/>
        </pc:sldMkLst>
        <pc:spChg chg="add mod">
          <ac:chgData name="Umme Hanee" userId="S::umme_hanee@thbs.com::8175b7a0-aff3-4a1f-accc-83ddb823e587" providerId="AD" clId="Web-{4CDA7399-298A-4B37-89F4-C8B81D37A982}" dt="2021-11-06T14:23:12.836" v="47" actId="14100"/>
          <ac:spMkLst>
            <pc:docMk/>
            <pc:sldMk cId="1587153" sldId="261"/>
            <ac:spMk id="2" creationId="{CB743259-9225-4BCE-B21B-2DB2C01BE422}"/>
          </ac:spMkLst>
        </pc:spChg>
        <pc:picChg chg="add del mod">
          <ac:chgData name="Umme Hanee" userId="S::umme_hanee@thbs.com::8175b7a0-aff3-4a1f-accc-83ddb823e587" providerId="AD" clId="Web-{4CDA7399-298A-4B37-89F4-C8B81D37A982}" dt="2021-11-06T14:23:05.820" v="46"/>
          <ac:picMkLst>
            <pc:docMk/>
            <pc:sldMk cId="1587153" sldId="261"/>
            <ac:picMk id="3" creationId="{EA3E7224-8B14-46E0-AAB3-8EC362AF682E}"/>
          </ac:picMkLst>
        </pc:picChg>
        <pc:picChg chg="add del mod">
          <ac:chgData name="Umme Hanee" userId="S::umme_hanee@thbs.com::8175b7a0-aff3-4a1f-accc-83ddb823e587" providerId="AD" clId="Web-{4CDA7399-298A-4B37-89F4-C8B81D37A982}" dt="2021-11-06T14:23:05.820" v="45"/>
          <ac:picMkLst>
            <pc:docMk/>
            <pc:sldMk cId="1587153" sldId="261"/>
            <ac:picMk id="4" creationId="{77EDF375-335B-4650-8691-1C58EC946643}"/>
          </ac:picMkLst>
        </pc:picChg>
        <pc:picChg chg="add del mod">
          <ac:chgData name="Umme Hanee" userId="S::umme_hanee@thbs.com::8175b7a0-aff3-4a1f-accc-83ddb823e587" providerId="AD" clId="Web-{4CDA7399-298A-4B37-89F4-C8B81D37A982}" dt="2021-11-06T14:26:20.328" v="49"/>
          <ac:picMkLst>
            <pc:docMk/>
            <pc:sldMk cId="1587153" sldId="261"/>
            <ac:picMk id="5" creationId="{7BAD2EE3-62CC-41C4-BEA2-71CB6A3BD229}"/>
          </ac:picMkLst>
        </pc:picChg>
        <pc:picChg chg="add mod">
          <ac:chgData name="Umme Hanee" userId="S::umme_hanee@thbs.com::8175b7a0-aff3-4a1f-accc-83ddb823e587" providerId="AD" clId="Web-{4CDA7399-298A-4B37-89F4-C8B81D37A982}" dt="2021-11-06T14:27:11.579" v="54" actId="1076"/>
          <ac:picMkLst>
            <pc:docMk/>
            <pc:sldMk cId="1587153" sldId="261"/>
            <ac:picMk id="6" creationId="{84E5A11C-E739-4730-A4FF-C5B97BADA7D3}"/>
          </ac:picMkLst>
        </pc:picChg>
        <pc:picChg chg="add mod">
          <ac:chgData name="Umme Hanee" userId="S::umme_hanee@thbs.com::8175b7a0-aff3-4a1f-accc-83ddb823e587" providerId="AD" clId="Web-{4CDA7399-298A-4B37-89F4-C8B81D37A982}" dt="2021-11-06T14:33:34.465" v="82" actId="14100"/>
          <ac:picMkLst>
            <pc:docMk/>
            <pc:sldMk cId="1587153" sldId="261"/>
            <ac:picMk id="7" creationId="{E3186CBA-2605-40F8-8209-156207DD0C53}"/>
          </ac:picMkLst>
        </pc:picChg>
        <pc:picChg chg="add mod">
          <ac:chgData name="Umme Hanee" userId="S::umme_hanee@thbs.com::8175b7a0-aff3-4a1f-accc-83ddb823e587" providerId="AD" clId="Web-{4CDA7399-298A-4B37-89F4-C8B81D37A982}" dt="2021-11-06T14:33:40.637" v="83" actId="1076"/>
          <ac:picMkLst>
            <pc:docMk/>
            <pc:sldMk cId="1587153" sldId="261"/>
            <ac:picMk id="8" creationId="{F7A321B3-44EF-472A-99AD-F86971ECA954}"/>
          </ac:picMkLst>
        </pc:picChg>
        <pc:picChg chg="add mod">
          <ac:chgData name="Umme Hanee" userId="S::umme_hanee@thbs.com::8175b7a0-aff3-4a1f-accc-83ddb823e587" providerId="AD" clId="Web-{4CDA7399-298A-4B37-89F4-C8B81D37A982}" dt="2021-11-06T14:33:44.309" v="84" actId="1076"/>
          <ac:picMkLst>
            <pc:docMk/>
            <pc:sldMk cId="1587153" sldId="261"/>
            <ac:picMk id="9" creationId="{EF03B75F-B5C9-4627-B8A7-2C9D8091FDEB}"/>
          </ac:picMkLst>
        </pc:picChg>
      </pc:sldChg>
    </pc:docChg>
  </pc:docChgLst>
  <pc:docChgLst>
    <pc:chgData name="Umme Hanee" userId="S::umme_hanee@thbs.com::8175b7a0-aff3-4a1f-accc-83ddb823e587" providerId="AD" clId="Web-{4FC6A5B0-0DF3-4543-BD83-408FDA5F64CE}"/>
    <pc:docChg chg="modSld">
      <pc:chgData name="Umme Hanee" userId="S::umme_hanee@thbs.com::8175b7a0-aff3-4a1f-accc-83ddb823e587" providerId="AD" clId="Web-{4FC6A5B0-0DF3-4543-BD83-408FDA5F64CE}" dt="2021-11-11T05:34:12.656" v="2" actId="20577"/>
      <pc:docMkLst>
        <pc:docMk/>
      </pc:docMkLst>
      <pc:sldChg chg="modSp">
        <pc:chgData name="Umme Hanee" userId="S::umme_hanee@thbs.com::8175b7a0-aff3-4a1f-accc-83ddb823e587" providerId="AD" clId="Web-{4FC6A5B0-0DF3-4543-BD83-408FDA5F64CE}" dt="2021-11-11T05:34:12.656" v="2" actId="20577"/>
        <pc:sldMkLst>
          <pc:docMk/>
          <pc:sldMk cId="3535480042" sldId="258"/>
        </pc:sldMkLst>
        <pc:spChg chg="mod">
          <ac:chgData name="Umme Hanee" userId="S::umme_hanee@thbs.com::8175b7a0-aff3-4a1f-accc-83ddb823e587" providerId="AD" clId="Web-{4FC6A5B0-0DF3-4543-BD83-408FDA5F64CE}" dt="2021-11-11T05:34:12.656" v="2" actId="20577"/>
          <ac:spMkLst>
            <pc:docMk/>
            <pc:sldMk cId="3535480042" sldId="258"/>
            <ac:spMk id="6" creationId="{879EBF37-3660-443A-96BA-C62874D8B70B}"/>
          </ac:spMkLst>
        </pc:spChg>
      </pc:sldChg>
    </pc:docChg>
  </pc:docChgLst>
  <pc:docChgLst>
    <pc:chgData name="Umme Hanee" userId="S::umme_hanee@thbs.com::8175b7a0-aff3-4a1f-accc-83ddb823e587" providerId="AD" clId="Web-{40C0A212-C349-4063-A9F3-E64E54476338}"/>
    <pc:docChg chg="modSld">
      <pc:chgData name="Umme Hanee" userId="S::umme_hanee@thbs.com::8175b7a0-aff3-4a1f-accc-83ddb823e587" providerId="AD" clId="Web-{40C0A212-C349-4063-A9F3-E64E54476338}" dt="2021-11-05T17:20:00.753" v="239" actId="1076"/>
      <pc:docMkLst>
        <pc:docMk/>
      </pc:docMkLst>
      <pc:sldChg chg="addSp delSp modSp">
        <pc:chgData name="Umme Hanee" userId="S::umme_hanee@thbs.com::8175b7a0-aff3-4a1f-accc-83ddb823e587" providerId="AD" clId="Web-{40C0A212-C349-4063-A9F3-E64E54476338}" dt="2021-11-05T17:20:00.753" v="239" actId="1076"/>
        <pc:sldMkLst>
          <pc:docMk/>
          <pc:sldMk cId="3535480042" sldId="258"/>
        </pc:sldMkLst>
        <pc:spChg chg="mod">
          <ac:chgData name="Umme Hanee" userId="S::umme_hanee@thbs.com::8175b7a0-aff3-4a1f-accc-83ddb823e587" providerId="AD" clId="Web-{40C0A212-C349-4063-A9F3-E64E54476338}" dt="2021-11-05T16:51:34.027" v="129" actId="20577"/>
          <ac:spMkLst>
            <pc:docMk/>
            <pc:sldMk cId="3535480042" sldId="258"/>
            <ac:spMk id="2" creationId="{D3D7A0DB-CDD9-4A31-BFF9-D193349BD256}"/>
          </ac:spMkLst>
        </pc:spChg>
        <pc:spChg chg="add mod">
          <ac:chgData name="Umme Hanee" userId="S::umme_hanee@thbs.com::8175b7a0-aff3-4a1f-accc-83ddb823e587" providerId="AD" clId="Web-{40C0A212-C349-4063-A9F3-E64E54476338}" dt="2021-11-05T17:07:35.127" v="205" actId="1076"/>
          <ac:spMkLst>
            <pc:docMk/>
            <pc:sldMk cId="3535480042" sldId="258"/>
            <ac:spMk id="3" creationId="{14076630-B9AF-49D1-9CAD-2885C83A5B8C}"/>
          </ac:spMkLst>
        </pc:spChg>
        <pc:spChg chg="mod">
          <ac:chgData name="Umme Hanee" userId="S::umme_hanee@thbs.com::8175b7a0-aff3-4a1f-accc-83ddb823e587" providerId="AD" clId="Web-{40C0A212-C349-4063-A9F3-E64E54476338}" dt="2021-11-05T17:06:28.360" v="196" actId="20577"/>
          <ac:spMkLst>
            <pc:docMk/>
            <pc:sldMk cId="3535480042" sldId="258"/>
            <ac:spMk id="6" creationId="{879EBF37-3660-443A-96BA-C62874D8B70B}"/>
          </ac:spMkLst>
        </pc:spChg>
        <pc:spChg chg="mod">
          <ac:chgData name="Umme Hanee" userId="S::umme_hanee@thbs.com::8175b7a0-aff3-4a1f-accc-83ddb823e587" providerId="AD" clId="Web-{40C0A212-C349-4063-A9F3-E64E54476338}" dt="2021-11-05T17:06:51.985" v="199" actId="1076"/>
          <ac:spMkLst>
            <pc:docMk/>
            <pc:sldMk cId="3535480042" sldId="258"/>
            <ac:spMk id="7" creationId="{65A3AEC2-377B-4764-9C1C-4C8BEDB16EC3}"/>
          </ac:spMkLst>
        </pc:spChg>
        <pc:spChg chg="add mod">
          <ac:chgData name="Umme Hanee" userId="S::umme_hanee@thbs.com::8175b7a0-aff3-4a1f-accc-83ddb823e587" providerId="AD" clId="Web-{40C0A212-C349-4063-A9F3-E64E54476338}" dt="2021-11-05T16:59:18.740" v="143" actId="1076"/>
          <ac:spMkLst>
            <pc:docMk/>
            <pc:sldMk cId="3535480042" sldId="258"/>
            <ac:spMk id="10" creationId="{52506CFB-F244-4E30-8E80-94BBDCD9159B}"/>
          </ac:spMkLst>
        </pc:spChg>
        <pc:spChg chg="mod">
          <ac:chgData name="Umme Hanee" userId="S::umme_hanee@thbs.com::8175b7a0-aff3-4a1f-accc-83ddb823e587" providerId="AD" clId="Web-{40C0A212-C349-4063-A9F3-E64E54476338}" dt="2021-11-05T17:07:13.923" v="202" actId="1076"/>
          <ac:spMkLst>
            <pc:docMk/>
            <pc:sldMk cId="3535480042" sldId="258"/>
            <ac:spMk id="13" creationId="{EA82F15E-A446-470E-B5F1-0BE1279397DA}"/>
          </ac:spMkLst>
        </pc:spChg>
        <pc:spChg chg="add mod">
          <ac:chgData name="Umme Hanee" userId="S::umme_hanee@thbs.com::8175b7a0-aff3-4a1f-accc-83ddb823e587" providerId="AD" clId="Web-{40C0A212-C349-4063-A9F3-E64E54476338}" dt="2021-11-05T17:13:51.823" v="232" actId="1076"/>
          <ac:spMkLst>
            <pc:docMk/>
            <pc:sldMk cId="3535480042" sldId="258"/>
            <ac:spMk id="14" creationId="{33E0C0A9-24AB-47C8-BE31-B7B4F0A762B5}"/>
          </ac:spMkLst>
        </pc:spChg>
        <pc:spChg chg="add mod">
          <ac:chgData name="Umme Hanee" userId="S::umme_hanee@thbs.com::8175b7a0-aff3-4a1f-accc-83ddb823e587" providerId="AD" clId="Web-{40C0A212-C349-4063-A9F3-E64E54476338}" dt="2021-11-05T17:14:00.854" v="233" actId="1076"/>
          <ac:spMkLst>
            <pc:docMk/>
            <pc:sldMk cId="3535480042" sldId="258"/>
            <ac:spMk id="16" creationId="{35C41ECE-B920-42BB-9BD6-7862F8D79E7F}"/>
          </ac:spMkLst>
        </pc:spChg>
        <pc:spChg chg="add mod">
          <ac:chgData name="Umme Hanee" userId="S::umme_hanee@thbs.com::8175b7a0-aff3-4a1f-accc-83ddb823e587" providerId="AD" clId="Web-{40C0A212-C349-4063-A9F3-E64E54476338}" dt="2021-11-05T17:14:30.136" v="234" actId="1076"/>
          <ac:spMkLst>
            <pc:docMk/>
            <pc:sldMk cId="3535480042" sldId="258"/>
            <ac:spMk id="18" creationId="{5BFE3004-EEB6-4CD1-B465-453267A6AC8B}"/>
          </ac:spMkLst>
        </pc:spChg>
        <pc:spChg chg="add mod">
          <ac:chgData name="Umme Hanee" userId="S::umme_hanee@thbs.com::8175b7a0-aff3-4a1f-accc-83ddb823e587" providerId="AD" clId="Web-{40C0A212-C349-4063-A9F3-E64E54476338}" dt="2021-11-05T17:12:52.712" v="228" actId="1076"/>
          <ac:spMkLst>
            <pc:docMk/>
            <pc:sldMk cId="3535480042" sldId="258"/>
            <ac:spMk id="19" creationId="{83FD2C72-992D-4CB5-8B81-3E7E11A6AD33}"/>
          </ac:spMkLst>
        </pc:spChg>
        <pc:picChg chg="mod">
          <ac:chgData name="Umme Hanee" userId="S::umme_hanee@thbs.com::8175b7a0-aff3-4a1f-accc-83ddb823e587" providerId="AD" clId="Web-{40C0A212-C349-4063-A9F3-E64E54476338}" dt="2021-11-05T17:08:37.253" v="216" actId="1076"/>
          <ac:picMkLst>
            <pc:docMk/>
            <pc:sldMk cId="3535480042" sldId="258"/>
            <ac:picMk id="4" creationId="{3AAABFE9-F701-442A-B548-C9E29CD62105}"/>
          </ac:picMkLst>
        </pc:picChg>
        <pc:picChg chg="mod">
          <ac:chgData name="Umme Hanee" userId="S::umme_hanee@thbs.com::8175b7a0-aff3-4a1f-accc-83ddb823e587" providerId="AD" clId="Web-{40C0A212-C349-4063-A9F3-E64E54476338}" dt="2021-11-05T17:08:32.128" v="215" actId="1076"/>
          <ac:picMkLst>
            <pc:docMk/>
            <pc:sldMk cId="3535480042" sldId="258"/>
            <ac:picMk id="5" creationId="{7EAF041A-F5CD-4D1D-8C01-A091FD358505}"/>
          </ac:picMkLst>
        </pc:picChg>
        <pc:picChg chg="del mod">
          <ac:chgData name="Umme Hanee" userId="S::umme_hanee@thbs.com::8175b7a0-aff3-4a1f-accc-83ddb823e587" providerId="AD" clId="Web-{40C0A212-C349-4063-A9F3-E64E54476338}" dt="2021-11-05T16:36:49.552" v="65"/>
          <ac:picMkLst>
            <pc:docMk/>
            <pc:sldMk cId="3535480042" sldId="258"/>
            <ac:picMk id="8" creationId="{F7B01D90-D458-4240-9410-4F07BB03E5BC}"/>
          </ac:picMkLst>
        </pc:picChg>
        <pc:picChg chg="add mod">
          <ac:chgData name="Umme Hanee" userId="S::umme_hanee@thbs.com::8175b7a0-aff3-4a1f-accc-83ddb823e587" providerId="AD" clId="Web-{40C0A212-C349-4063-A9F3-E64E54476338}" dt="2021-11-05T16:45:34.487" v="109" actId="1076"/>
          <ac:picMkLst>
            <pc:docMk/>
            <pc:sldMk cId="3535480042" sldId="258"/>
            <ac:picMk id="9" creationId="{811B501F-EC97-449F-8331-47725EF90FC7}"/>
          </ac:picMkLst>
        </pc:picChg>
        <pc:picChg chg="add mod">
          <ac:chgData name="Umme Hanee" userId="S::umme_hanee@thbs.com::8175b7a0-aff3-4a1f-accc-83ddb823e587" providerId="AD" clId="Web-{40C0A212-C349-4063-A9F3-E64E54476338}" dt="2021-11-05T17:08:28.425" v="214" actId="1076"/>
          <ac:picMkLst>
            <pc:docMk/>
            <pc:sldMk cId="3535480042" sldId="258"/>
            <ac:picMk id="11" creationId="{760D2AC0-13A9-4466-A2DE-78A00F7C9AC0}"/>
          </ac:picMkLst>
        </pc:picChg>
        <pc:picChg chg="add mod">
          <ac:chgData name="Umme Hanee" userId="S::umme_hanee@thbs.com::8175b7a0-aff3-4a1f-accc-83ddb823e587" providerId="AD" clId="Web-{40C0A212-C349-4063-A9F3-E64E54476338}" dt="2021-11-05T17:08:23.284" v="212" actId="1076"/>
          <ac:picMkLst>
            <pc:docMk/>
            <pc:sldMk cId="3535480042" sldId="258"/>
            <ac:picMk id="15" creationId="{DD17B6A3-F343-4D92-ADB1-4262A7323E30}"/>
          </ac:picMkLst>
        </pc:picChg>
        <pc:picChg chg="add mod">
          <ac:chgData name="Umme Hanee" userId="S::umme_hanee@thbs.com::8175b7a0-aff3-4a1f-accc-83ddb823e587" providerId="AD" clId="Web-{40C0A212-C349-4063-A9F3-E64E54476338}" dt="2021-11-05T17:14:59.778" v="235" actId="1076"/>
          <ac:picMkLst>
            <pc:docMk/>
            <pc:sldMk cId="3535480042" sldId="258"/>
            <ac:picMk id="17" creationId="{0563C080-FBD7-4E0B-A6E0-F9D3322F4EF6}"/>
          </ac:picMkLst>
        </pc:picChg>
        <pc:picChg chg="add mod">
          <ac:chgData name="Umme Hanee" userId="S::umme_hanee@thbs.com::8175b7a0-aff3-4a1f-accc-83ddb823e587" providerId="AD" clId="Web-{40C0A212-C349-4063-A9F3-E64E54476338}" dt="2021-11-05T17:20:00.753" v="239" actId="1076"/>
          <ac:picMkLst>
            <pc:docMk/>
            <pc:sldMk cId="3535480042" sldId="258"/>
            <ac:picMk id="20" creationId="{FE35651E-ECE0-43B3-B983-01B003202BE2}"/>
          </ac:picMkLst>
        </pc:picChg>
      </pc:sldChg>
    </pc:docChg>
  </pc:docChgLst>
  <pc:docChgLst>
    <pc:chgData name="Umme Hanee" userId="S::umme_hanee@thbs.com::8175b7a0-aff3-4a1f-accc-83ddb823e587" providerId="AD" clId="Web-{01BC552C-88FF-4329-BD9D-1AB047CCE1E5}"/>
    <pc:docChg chg="addSld delSld modSld">
      <pc:chgData name="Umme Hanee" userId="S::umme_hanee@thbs.com::8175b7a0-aff3-4a1f-accc-83ddb823e587" providerId="AD" clId="Web-{01BC552C-88FF-4329-BD9D-1AB047CCE1E5}" dt="2021-11-05T13:40:45.214" v="3"/>
      <pc:docMkLst>
        <pc:docMk/>
      </pc:docMkLst>
      <pc:sldChg chg="modSp">
        <pc:chgData name="Umme Hanee" userId="S::umme_hanee@thbs.com::8175b7a0-aff3-4a1f-accc-83ddb823e587" providerId="AD" clId="Web-{01BC552C-88FF-4329-BD9D-1AB047CCE1E5}" dt="2021-11-05T13:40:15.117" v="1" actId="14100"/>
        <pc:sldMkLst>
          <pc:docMk/>
          <pc:sldMk cId="3535480042" sldId="258"/>
        </pc:sldMkLst>
        <pc:spChg chg="mod">
          <ac:chgData name="Umme Hanee" userId="S::umme_hanee@thbs.com::8175b7a0-aff3-4a1f-accc-83ddb823e587" providerId="AD" clId="Web-{01BC552C-88FF-4329-BD9D-1AB047CCE1E5}" dt="2021-11-05T13:40:15.117" v="1" actId="14100"/>
          <ac:spMkLst>
            <pc:docMk/>
            <pc:sldMk cId="3535480042" sldId="258"/>
            <ac:spMk id="160" creationId="{A7FBB80E-CAC8-4468-8761-F988D0DCE8A3}"/>
          </ac:spMkLst>
        </pc:spChg>
      </pc:sldChg>
      <pc:sldChg chg="new del">
        <pc:chgData name="Umme Hanee" userId="S::umme_hanee@thbs.com::8175b7a0-aff3-4a1f-accc-83ddb823e587" providerId="AD" clId="Web-{01BC552C-88FF-4329-BD9D-1AB047CCE1E5}" dt="2021-11-05T13:40:45.214" v="3"/>
        <pc:sldMkLst>
          <pc:docMk/>
          <pc:sldMk cId="17849122" sldId="259"/>
        </pc:sldMkLst>
      </pc:sldChg>
      <pc:sldChg chg="add replId">
        <pc:chgData name="Umme Hanee" userId="S::umme_hanee@thbs.com::8175b7a0-aff3-4a1f-accc-83ddb823e587" providerId="AD" clId="Web-{01BC552C-88FF-4329-BD9D-1AB047CCE1E5}" dt="2021-11-05T13:40:38.744" v="2"/>
        <pc:sldMkLst>
          <pc:docMk/>
          <pc:sldMk cId="413638007" sldId="260"/>
        </pc:sldMkLst>
      </pc:sldChg>
    </pc:docChg>
  </pc:docChgLst>
  <pc:docChgLst>
    <pc:chgData name="Umme Hanee" userId="S::umme_hanee@thbs.com::8175b7a0-aff3-4a1f-accc-83ddb823e587" providerId="AD" clId="Web-{94A80A7F-7948-4DE0-9A81-9F5C6C6CF26A}"/>
    <pc:docChg chg="modSld">
      <pc:chgData name="Umme Hanee" userId="S::umme_hanee@thbs.com::8175b7a0-aff3-4a1f-accc-83ddb823e587" providerId="AD" clId="Web-{94A80A7F-7948-4DE0-9A81-9F5C6C6CF26A}" dt="2021-11-05T15:57:28.040" v="16" actId="1076"/>
      <pc:docMkLst>
        <pc:docMk/>
      </pc:docMkLst>
      <pc:sldChg chg="modSp">
        <pc:chgData name="Umme Hanee" userId="S::umme_hanee@thbs.com::8175b7a0-aff3-4a1f-accc-83ddb823e587" providerId="AD" clId="Web-{94A80A7F-7948-4DE0-9A81-9F5C6C6CF26A}" dt="2021-11-05T15:57:28.040" v="16" actId="1076"/>
        <pc:sldMkLst>
          <pc:docMk/>
          <pc:sldMk cId="3535480042" sldId="258"/>
        </pc:sldMkLst>
        <pc:spChg chg="mod">
          <ac:chgData name="Umme Hanee" userId="S::umme_hanee@thbs.com::8175b7a0-aff3-4a1f-accc-83ddb823e587" providerId="AD" clId="Web-{94A80A7F-7948-4DE0-9A81-9F5C6C6CF26A}" dt="2021-11-05T15:57:20.665" v="14" actId="20577"/>
          <ac:spMkLst>
            <pc:docMk/>
            <pc:sldMk cId="3535480042" sldId="258"/>
            <ac:spMk id="6" creationId="{879EBF37-3660-443A-96BA-C62874D8B70B}"/>
          </ac:spMkLst>
        </pc:spChg>
        <pc:spChg chg="mod">
          <ac:chgData name="Umme Hanee" userId="S::umme_hanee@thbs.com::8175b7a0-aff3-4a1f-accc-83ddb823e587" providerId="AD" clId="Web-{94A80A7F-7948-4DE0-9A81-9F5C6C6CF26A}" dt="2021-11-05T15:55:50.992" v="6" actId="20577"/>
          <ac:spMkLst>
            <pc:docMk/>
            <pc:sldMk cId="3535480042" sldId="258"/>
            <ac:spMk id="7" creationId="{65A3AEC2-377B-4764-9C1C-4C8BEDB16EC3}"/>
          </ac:spMkLst>
        </pc:spChg>
        <pc:spChg chg="mod">
          <ac:chgData name="Umme Hanee" userId="S::umme_hanee@thbs.com::8175b7a0-aff3-4a1f-accc-83ddb823e587" providerId="AD" clId="Web-{94A80A7F-7948-4DE0-9A81-9F5C6C6CF26A}" dt="2021-11-05T15:55:41.086" v="4" actId="1076"/>
          <ac:spMkLst>
            <pc:docMk/>
            <pc:sldMk cId="3535480042" sldId="258"/>
            <ac:spMk id="12" creationId="{F451C364-C88B-4BFE-BC0B-FA573CC83969}"/>
          </ac:spMkLst>
        </pc:spChg>
        <pc:spChg chg="mod">
          <ac:chgData name="Umme Hanee" userId="S::umme_hanee@thbs.com::8175b7a0-aff3-4a1f-accc-83ddb823e587" providerId="AD" clId="Web-{94A80A7F-7948-4DE0-9A81-9F5C6C6CF26A}" dt="2021-11-05T15:57:28.040" v="16" actId="1076"/>
          <ac:spMkLst>
            <pc:docMk/>
            <pc:sldMk cId="3535480042" sldId="258"/>
            <ac:spMk id="13" creationId="{EA82F15E-A446-470E-B5F1-0BE1279397DA}"/>
          </ac:spMkLst>
        </pc:spChg>
        <pc:picChg chg="mod">
          <ac:chgData name="Umme Hanee" userId="S::umme_hanee@thbs.com::8175b7a0-aff3-4a1f-accc-83ddb823e587" providerId="AD" clId="Web-{94A80A7F-7948-4DE0-9A81-9F5C6C6CF26A}" dt="2021-11-05T15:56:18.711" v="10" actId="1076"/>
          <ac:picMkLst>
            <pc:docMk/>
            <pc:sldMk cId="3535480042" sldId="258"/>
            <ac:picMk id="4" creationId="{3AAABFE9-F701-442A-B548-C9E29CD62105}"/>
          </ac:picMkLst>
        </pc:picChg>
        <pc:picChg chg="mod">
          <ac:chgData name="Umme Hanee" userId="S::umme_hanee@thbs.com::8175b7a0-aff3-4a1f-accc-83ddb823e587" providerId="AD" clId="Web-{94A80A7F-7948-4DE0-9A81-9F5C6C6CF26A}" dt="2021-11-05T15:56:22.071" v="11" actId="1076"/>
          <ac:picMkLst>
            <pc:docMk/>
            <pc:sldMk cId="3535480042" sldId="258"/>
            <ac:picMk id="5" creationId="{7EAF041A-F5CD-4D1D-8C01-A091FD358505}"/>
          </ac:picMkLst>
        </pc:picChg>
        <pc:picChg chg="mod">
          <ac:chgData name="Umme Hanee" userId="S::umme_hanee@thbs.com::8175b7a0-aff3-4a1f-accc-83ddb823e587" providerId="AD" clId="Web-{94A80A7F-7948-4DE0-9A81-9F5C6C6CF26A}" dt="2021-11-05T15:57:22.993" v="15" actId="1076"/>
          <ac:picMkLst>
            <pc:docMk/>
            <pc:sldMk cId="3535480042" sldId="258"/>
            <ac:picMk id="8" creationId="{F7B01D90-D458-4240-9410-4F07BB03E5BC}"/>
          </ac:picMkLst>
        </pc:picChg>
      </pc:sldChg>
    </pc:docChg>
  </pc:docChgLst>
  <pc:docChgLst>
    <pc:chgData name="Umme Hanee" userId="S::umme_hanee@thbs.com::8175b7a0-aff3-4a1f-accc-83ddb823e587" providerId="AD" clId="Web-{4530F7B1-948B-4178-B6EC-A5B6A038B927}"/>
    <pc:docChg chg="modSld">
      <pc:chgData name="Umme Hanee" userId="S::umme_hanee@thbs.com::8175b7a0-aff3-4a1f-accc-83ddb823e587" providerId="AD" clId="Web-{4530F7B1-948B-4178-B6EC-A5B6A038B927}" dt="2021-11-05T13:46:12.260" v="16" actId="14100"/>
      <pc:docMkLst>
        <pc:docMk/>
      </pc:docMkLst>
      <pc:sldChg chg="modSp">
        <pc:chgData name="Umme Hanee" userId="S::umme_hanee@thbs.com::8175b7a0-aff3-4a1f-accc-83ddb823e587" providerId="AD" clId="Web-{4530F7B1-948B-4178-B6EC-A5B6A038B927}" dt="2021-11-05T13:46:12.260" v="16" actId="14100"/>
        <pc:sldMkLst>
          <pc:docMk/>
          <pc:sldMk cId="413638007" sldId="260"/>
        </pc:sldMkLst>
        <pc:spChg chg="mod">
          <ac:chgData name="Umme Hanee" userId="S::umme_hanee@thbs.com::8175b7a0-aff3-4a1f-accc-83ddb823e587" providerId="AD" clId="Web-{4530F7B1-948B-4178-B6EC-A5B6A038B927}" dt="2021-11-05T13:46:12.260" v="16" actId="14100"/>
          <ac:spMkLst>
            <pc:docMk/>
            <pc:sldMk cId="413638007" sldId="260"/>
            <ac:spMk id="2" creationId="{026FD9E3-51DE-45CB-AF7A-A130AB0E9BD6}"/>
          </ac:spMkLst>
        </pc:spChg>
      </pc:sldChg>
    </pc:docChg>
  </pc:docChgLst>
  <pc:docChgLst>
    <pc:chgData name="Umme Hanee" userId="S::umme_hanee@thbs.com::8175b7a0-aff3-4a1f-accc-83ddb823e587" providerId="AD" clId="Web-{C670EFF9-4CDB-4910-86B3-270C98DCA749}"/>
    <pc:docChg chg="modSld">
      <pc:chgData name="Umme Hanee" userId="S::umme_hanee@thbs.com::8175b7a0-aff3-4a1f-accc-83ddb823e587" providerId="AD" clId="Web-{C670EFF9-4CDB-4910-86B3-270C98DCA749}" dt="2021-11-05T14:50:17.935" v="47" actId="1076"/>
      <pc:docMkLst>
        <pc:docMk/>
      </pc:docMkLst>
      <pc:sldChg chg="delSp modSp">
        <pc:chgData name="Umme Hanee" userId="S::umme_hanee@thbs.com::8175b7a0-aff3-4a1f-accc-83ddb823e587" providerId="AD" clId="Web-{C670EFF9-4CDB-4910-86B3-270C98DCA749}" dt="2021-11-05T14:50:17.935" v="47" actId="1076"/>
        <pc:sldMkLst>
          <pc:docMk/>
          <pc:sldMk cId="3535480042" sldId="258"/>
        </pc:sldMkLst>
        <pc:spChg chg="mod">
          <ac:chgData name="Umme Hanee" userId="S::umme_hanee@thbs.com::8175b7a0-aff3-4a1f-accc-83ddb823e587" providerId="AD" clId="Web-{C670EFF9-4CDB-4910-86B3-270C98DCA749}" dt="2021-11-05T14:49:58.904" v="46" actId="14100"/>
          <ac:spMkLst>
            <pc:docMk/>
            <pc:sldMk cId="3535480042" sldId="258"/>
            <ac:spMk id="2" creationId="{D3D7A0DB-CDD9-4A31-BFF9-D193349BD256}"/>
          </ac:spMkLst>
        </pc:spChg>
        <pc:spChg chg="mod">
          <ac:chgData name="Umme Hanee" userId="S::umme_hanee@thbs.com::8175b7a0-aff3-4a1f-accc-83ddb823e587" providerId="AD" clId="Web-{C670EFF9-4CDB-4910-86B3-270C98DCA749}" dt="2021-11-05T14:48:43.420" v="28" actId="20577"/>
          <ac:spMkLst>
            <pc:docMk/>
            <pc:sldMk cId="3535480042" sldId="258"/>
            <ac:spMk id="155" creationId="{23B6DDE5-45F7-4F07-BFBF-B30E1AB1E044}"/>
          </ac:spMkLst>
        </pc:spChg>
        <pc:spChg chg="del mod">
          <ac:chgData name="Umme Hanee" userId="S::umme_hanee@thbs.com::8175b7a0-aff3-4a1f-accc-83ddb823e587" providerId="AD" clId="Web-{C670EFF9-4CDB-4910-86B3-270C98DCA749}" dt="2021-11-05T14:44:03.485" v="21"/>
          <ac:spMkLst>
            <pc:docMk/>
            <pc:sldMk cId="3535480042" sldId="258"/>
            <ac:spMk id="159" creationId="{8CA62D85-8CB8-49E6-A8AD-7D476098D155}"/>
          </ac:spMkLst>
        </pc:spChg>
        <pc:picChg chg="mod">
          <ac:chgData name="Umme Hanee" userId="S::umme_hanee@thbs.com::8175b7a0-aff3-4a1f-accc-83ddb823e587" providerId="AD" clId="Web-{C670EFF9-4CDB-4910-86B3-270C98DCA749}" dt="2021-11-05T14:50:17.935" v="47" actId="1076"/>
          <ac:picMkLst>
            <pc:docMk/>
            <pc:sldMk cId="3535480042" sldId="258"/>
            <ac:picMk id="154" creationId="{D79C702B-7DEB-40D4-82AA-3443478FA75E}"/>
          </ac:picMkLst>
        </pc:picChg>
      </pc:sldChg>
    </pc:docChg>
  </pc:docChgLst>
  <pc:docChgLst>
    <pc:chgData name="Umme Hanee" userId="S::umme_hanee@thbs.com::8175b7a0-aff3-4a1f-accc-83ddb823e587" providerId="AD" clId="Web-{D0843545-AE61-4C06-9483-99E9DB46C2C0}"/>
    <pc:docChg chg="modSld">
      <pc:chgData name="Umme Hanee" userId="S::umme_hanee@thbs.com::8175b7a0-aff3-4a1f-accc-83ddb823e587" providerId="AD" clId="Web-{D0843545-AE61-4C06-9483-99E9DB46C2C0}" dt="2021-11-05T16:03:30.387" v="31" actId="20577"/>
      <pc:docMkLst>
        <pc:docMk/>
      </pc:docMkLst>
      <pc:sldChg chg="modSp">
        <pc:chgData name="Umme Hanee" userId="S::umme_hanee@thbs.com::8175b7a0-aff3-4a1f-accc-83ddb823e587" providerId="AD" clId="Web-{D0843545-AE61-4C06-9483-99E9DB46C2C0}" dt="2021-11-05T16:03:30.387" v="31" actId="20577"/>
        <pc:sldMkLst>
          <pc:docMk/>
          <pc:sldMk cId="3535480042" sldId="258"/>
        </pc:sldMkLst>
        <pc:spChg chg="mod">
          <ac:chgData name="Umme Hanee" userId="S::umme_hanee@thbs.com::8175b7a0-aff3-4a1f-accc-83ddb823e587" providerId="AD" clId="Web-{D0843545-AE61-4C06-9483-99E9DB46C2C0}" dt="2021-11-05T16:02:12.418" v="12" actId="20577"/>
          <ac:spMkLst>
            <pc:docMk/>
            <pc:sldMk cId="3535480042" sldId="258"/>
            <ac:spMk id="6" creationId="{879EBF37-3660-443A-96BA-C62874D8B70B}"/>
          </ac:spMkLst>
        </pc:spChg>
        <pc:spChg chg="mod">
          <ac:chgData name="Umme Hanee" userId="S::umme_hanee@thbs.com::8175b7a0-aff3-4a1f-accc-83ddb823e587" providerId="AD" clId="Web-{D0843545-AE61-4C06-9483-99E9DB46C2C0}" dt="2021-11-05T16:02:56.371" v="23" actId="20577"/>
          <ac:spMkLst>
            <pc:docMk/>
            <pc:sldMk cId="3535480042" sldId="258"/>
            <ac:spMk id="7" creationId="{65A3AEC2-377B-4764-9C1C-4C8BEDB16EC3}"/>
          </ac:spMkLst>
        </pc:spChg>
        <pc:spChg chg="mod">
          <ac:chgData name="Umme Hanee" userId="S::umme_hanee@thbs.com::8175b7a0-aff3-4a1f-accc-83ddb823e587" providerId="AD" clId="Web-{D0843545-AE61-4C06-9483-99E9DB46C2C0}" dt="2021-11-05T16:03:30.387" v="31" actId="20577"/>
          <ac:spMkLst>
            <pc:docMk/>
            <pc:sldMk cId="3535480042" sldId="258"/>
            <ac:spMk id="13" creationId="{EA82F15E-A446-470E-B5F1-0BE1279397DA}"/>
          </ac:spMkLst>
        </pc:spChg>
        <pc:picChg chg="mod">
          <ac:chgData name="Umme Hanee" userId="S::umme_hanee@thbs.com::8175b7a0-aff3-4a1f-accc-83ddb823e587" providerId="AD" clId="Web-{D0843545-AE61-4C06-9483-99E9DB46C2C0}" dt="2021-11-05T16:02:30.981" v="17" actId="1076"/>
          <ac:picMkLst>
            <pc:docMk/>
            <pc:sldMk cId="3535480042" sldId="258"/>
            <ac:picMk id="4" creationId="{3AAABFE9-F701-442A-B548-C9E29CD62105}"/>
          </ac:picMkLst>
        </pc:picChg>
        <pc:picChg chg="mod">
          <ac:chgData name="Umme Hanee" userId="S::umme_hanee@thbs.com::8175b7a0-aff3-4a1f-accc-83ddb823e587" providerId="AD" clId="Web-{D0843545-AE61-4C06-9483-99E9DB46C2C0}" dt="2021-11-05T16:02:43.231" v="21" actId="1076"/>
          <ac:picMkLst>
            <pc:docMk/>
            <pc:sldMk cId="3535480042" sldId="258"/>
            <ac:picMk id="5" creationId="{7EAF041A-F5CD-4D1D-8C01-A091FD358505}"/>
          </ac:picMkLst>
        </pc:picChg>
        <pc:picChg chg="mod">
          <ac:chgData name="Umme Hanee" userId="S::umme_hanee@thbs.com::8175b7a0-aff3-4a1f-accc-83ddb823e587" providerId="AD" clId="Web-{D0843545-AE61-4C06-9483-99E9DB46C2C0}" dt="2021-11-05T16:03:10.231" v="25" actId="14100"/>
          <ac:picMkLst>
            <pc:docMk/>
            <pc:sldMk cId="3535480042" sldId="258"/>
            <ac:picMk id="8" creationId="{F7B01D90-D458-4240-9410-4F07BB03E5BC}"/>
          </ac:picMkLst>
        </pc:picChg>
      </pc:sldChg>
    </pc:docChg>
  </pc:docChgLst>
  <pc:docChgLst>
    <pc:chgData name="Umme Hanee" userId="S::umme_hanee@thbs.com::8175b7a0-aff3-4a1f-accc-83ddb823e587" providerId="AD" clId="Web-{013E7247-701F-46D6-ABD8-FF686743AC2A}"/>
    <pc:docChg chg="modSld">
      <pc:chgData name="Umme Hanee" userId="S::umme_hanee@thbs.com::8175b7a0-aff3-4a1f-accc-83ddb823e587" providerId="AD" clId="Web-{013E7247-701F-46D6-ABD8-FF686743AC2A}" dt="2021-11-05T17:57:51.666" v="159" actId="14100"/>
      <pc:docMkLst>
        <pc:docMk/>
      </pc:docMkLst>
      <pc:sldChg chg="modSp">
        <pc:chgData name="Umme Hanee" userId="S::umme_hanee@thbs.com::8175b7a0-aff3-4a1f-accc-83ddb823e587" providerId="AD" clId="Web-{013E7247-701F-46D6-ABD8-FF686743AC2A}" dt="2021-11-05T17:40:26.051" v="7" actId="20577"/>
        <pc:sldMkLst>
          <pc:docMk/>
          <pc:sldMk cId="3535480042" sldId="258"/>
        </pc:sldMkLst>
        <pc:spChg chg="mod">
          <ac:chgData name="Umme Hanee" userId="S::umme_hanee@thbs.com::8175b7a0-aff3-4a1f-accc-83ddb823e587" providerId="AD" clId="Web-{013E7247-701F-46D6-ABD8-FF686743AC2A}" dt="2021-11-05T17:39:23.051" v="3" actId="14100"/>
          <ac:spMkLst>
            <pc:docMk/>
            <pc:sldMk cId="3535480042" sldId="258"/>
            <ac:spMk id="2" creationId="{D3D7A0DB-CDD9-4A31-BFF9-D193349BD256}"/>
          </ac:spMkLst>
        </pc:spChg>
        <pc:spChg chg="mod">
          <ac:chgData name="Umme Hanee" userId="S::umme_hanee@thbs.com::8175b7a0-aff3-4a1f-accc-83ddb823e587" providerId="AD" clId="Web-{013E7247-701F-46D6-ABD8-FF686743AC2A}" dt="2021-11-05T17:39:00.504" v="1" actId="20577"/>
          <ac:spMkLst>
            <pc:docMk/>
            <pc:sldMk cId="3535480042" sldId="258"/>
            <ac:spMk id="6" creationId="{879EBF37-3660-443A-96BA-C62874D8B70B}"/>
          </ac:spMkLst>
        </pc:spChg>
        <pc:spChg chg="mod">
          <ac:chgData name="Umme Hanee" userId="S::umme_hanee@thbs.com::8175b7a0-aff3-4a1f-accc-83ddb823e587" providerId="AD" clId="Web-{013E7247-701F-46D6-ABD8-FF686743AC2A}" dt="2021-11-05T17:40:26.051" v="7" actId="20577"/>
          <ac:spMkLst>
            <pc:docMk/>
            <pc:sldMk cId="3535480042" sldId="258"/>
            <ac:spMk id="10" creationId="{52506CFB-F244-4E30-8E80-94BBDCD9159B}"/>
          </ac:spMkLst>
        </pc:spChg>
        <pc:spChg chg="mod">
          <ac:chgData name="Umme Hanee" userId="S::umme_hanee@thbs.com::8175b7a0-aff3-4a1f-accc-83ddb823e587" providerId="AD" clId="Web-{013E7247-701F-46D6-ABD8-FF686743AC2A}" dt="2021-11-05T17:40:20.847" v="6" actId="20577"/>
          <ac:spMkLst>
            <pc:docMk/>
            <pc:sldMk cId="3535480042" sldId="258"/>
            <ac:spMk id="18" creationId="{5BFE3004-EEB6-4CD1-B465-453267A6AC8B}"/>
          </ac:spMkLst>
        </pc:spChg>
        <pc:spChg chg="mod">
          <ac:chgData name="Umme Hanee" userId="S::umme_hanee@thbs.com::8175b7a0-aff3-4a1f-accc-83ddb823e587" providerId="AD" clId="Web-{013E7247-701F-46D6-ABD8-FF686743AC2A}" dt="2021-11-05T17:38:52.817" v="0" actId="20577"/>
          <ac:spMkLst>
            <pc:docMk/>
            <pc:sldMk cId="3535480042" sldId="258"/>
            <ac:spMk id="19" creationId="{83FD2C72-992D-4CB5-8B81-3E7E11A6AD33}"/>
          </ac:spMkLst>
        </pc:spChg>
      </pc:sldChg>
      <pc:sldChg chg="addSp modSp">
        <pc:chgData name="Umme Hanee" userId="S::umme_hanee@thbs.com::8175b7a0-aff3-4a1f-accc-83ddb823e587" providerId="AD" clId="Web-{013E7247-701F-46D6-ABD8-FF686743AC2A}" dt="2021-11-05T17:57:51.666" v="159" actId="14100"/>
        <pc:sldMkLst>
          <pc:docMk/>
          <pc:sldMk cId="413638007" sldId="260"/>
        </pc:sldMkLst>
        <pc:spChg chg="add mod">
          <ac:chgData name="Umme Hanee" userId="S::umme_hanee@thbs.com::8175b7a0-aff3-4a1f-accc-83ddb823e587" providerId="AD" clId="Web-{013E7247-701F-46D6-ABD8-FF686743AC2A}" dt="2021-11-05T17:43:58.205" v="47" actId="20577"/>
          <ac:spMkLst>
            <pc:docMk/>
            <pc:sldMk cId="413638007" sldId="260"/>
            <ac:spMk id="2" creationId="{57CCF1B7-2DEF-4EA6-B2F4-EADA30E50142}"/>
          </ac:spMkLst>
        </pc:spChg>
        <pc:spChg chg="add mod">
          <ac:chgData name="Umme Hanee" userId="S::umme_hanee@thbs.com::8175b7a0-aff3-4a1f-accc-83ddb823e587" providerId="AD" clId="Web-{013E7247-701F-46D6-ABD8-FF686743AC2A}" dt="2021-11-05T17:51:01.496" v="124" actId="20577"/>
          <ac:spMkLst>
            <pc:docMk/>
            <pc:sldMk cId="413638007" sldId="260"/>
            <ac:spMk id="3" creationId="{3568F204-D1E3-476F-909E-AFC053AEE00C}"/>
          </ac:spMkLst>
        </pc:spChg>
        <pc:spChg chg="add mod">
          <ac:chgData name="Umme Hanee" userId="S::umme_hanee@thbs.com::8175b7a0-aff3-4a1f-accc-83ddb823e587" providerId="AD" clId="Web-{013E7247-701F-46D6-ABD8-FF686743AC2A}" dt="2021-11-05T17:55:43.558" v="142" actId="1076"/>
          <ac:spMkLst>
            <pc:docMk/>
            <pc:sldMk cId="413638007" sldId="260"/>
            <ac:spMk id="4" creationId="{6C9905CF-DA3B-4C44-974A-FF6DE4E2EB68}"/>
          </ac:spMkLst>
        </pc:spChg>
        <pc:picChg chg="add mod modCrop">
          <ac:chgData name="Umme Hanee" userId="S::umme_hanee@thbs.com::8175b7a0-aff3-4a1f-accc-83ddb823e587" providerId="AD" clId="Web-{013E7247-701F-46D6-ABD8-FF686743AC2A}" dt="2021-11-05T17:57:51.666" v="159" actId="14100"/>
          <ac:picMkLst>
            <pc:docMk/>
            <pc:sldMk cId="413638007" sldId="260"/>
            <ac:picMk id="5" creationId="{BB16A4A7-62CE-453F-B8F1-99DEA8226106}"/>
          </ac:picMkLst>
        </pc:picChg>
      </pc:sldChg>
    </pc:docChg>
  </pc:docChgLst>
  <pc:docChgLst>
    <pc:chgData name="Umme Hanee" userId="S::umme_hanee@thbs.com::8175b7a0-aff3-4a1f-accc-83ddb823e587" providerId="AD" clId="Web-{FE7F8A7B-9F6A-4572-9C78-52A12D9864FE}"/>
    <pc:docChg chg="modSld">
      <pc:chgData name="Umme Hanee" userId="S::umme_hanee@thbs.com::8175b7a0-aff3-4a1f-accc-83ddb823e587" providerId="AD" clId="Web-{FE7F8A7B-9F6A-4572-9C78-52A12D9864FE}" dt="2021-11-05T13:42:53.211" v="5" actId="14100"/>
      <pc:docMkLst>
        <pc:docMk/>
      </pc:docMkLst>
      <pc:sldChg chg="modSp">
        <pc:chgData name="Umme Hanee" userId="S::umme_hanee@thbs.com::8175b7a0-aff3-4a1f-accc-83ddb823e587" providerId="AD" clId="Web-{FE7F8A7B-9F6A-4572-9C78-52A12D9864FE}" dt="2021-11-05T13:42:53.211" v="5" actId="14100"/>
        <pc:sldMkLst>
          <pc:docMk/>
          <pc:sldMk cId="3535480042" sldId="258"/>
        </pc:sldMkLst>
        <pc:spChg chg="mod">
          <ac:chgData name="Umme Hanee" userId="S::umme_hanee@thbs.com::8175b7a0-aff3-4a1f-accc-83ddb823e587" providerId="AD" clId="Web-{FE7F8A7B-9F6A-4572-9C78-52A12D9864FE}" dt="2021-11-05T13:42:53.211" v="5" actId="14100"/>
          <ac:spMkLst>
            <pc:docMk/>
            <pc:sldMk cId="3535480042" sldId="258"/>
            <ac:spMk id="155" creationId="{23B6DDE5-45F7-4F07-BFBF-B30E1AB1E044}"/>
          </ac:spMkLst>
        </pc:spChg>
      </pc:sldChg>
      <pc:sldChg chg="addSp modSp">
        <pc:chgData name="Umme Hanee" userId="S::umme_hanee@thbs.com::8175b7a0-aff3-4a1f-accc-83ddb823e587" providerId="AD" clId="Web-{FE7F8A7B-9F6A-4572-9C78-52A12D9864FE}" dt="2021-11-05T13:42:43.461" v="3" actId="14100"/>
        <pc:sldMkLst>
          <pc:docMk/>
          <pc:sldMk cId="413638007" sldId="260"/>
        </pc:sldMkLst>
        <pc:spChg chg="add mod">
          <ac:chgData name="Umme Hanee" userId="S::umme_hanee@thbs.com::8175b7a0-aff3-4a1f-accc-83ddb823e587" providerId="AD" clId="Web-{FE7F8A7B-9F6A-4572-9C78-52A12D9864FE}" dt="2021-11-05T13:42:43.461" v="3" actId="14100"/>
          <ac:spMkLst>
            <pc:docMk/>
            <pc:sldMk cId="413638007" sldId="260"/>
            <ac:spMk id="2" creationId="{026FD9E3-51DE-45CB-AF7A-A130AB0E9BD6}"/>
          </ac:spMkLst>
        </pc:spChg>
      </pc:sldChg>
    </pc:docChg>
  </pc:docChgLst>
  <pc:docChgLst>
    <pc:chgData name="Umme Hanee" userId="S::umme_hanee@thbs.com::8175b7a0-aff3-4a1f-accc-83ddb823e587" providerId="AD" clId="Web-{5DCC666E-138C-4E92-9C6F-1550FAB6F745}"/>
    <pc:docChg chg="addSld modSld">
      <pc:chgData name="Umme Hanee" userId="S::umme_hanee@thbs.com::8175b7a0-aff3-4a1f-accc-83ddb823e587" providerId="AD" clId="Web-{5DCC666E-138C-4E92-9C6F-1550FAB6F745}" dt="2021-11-06T14:47:59.453" v="59" actId="1076"/>
      <pc:docMkLst>
        <pc:docMk/>
      </pc:docMkLst>
      <pc:sldChg chg="addSp delSp modSp">
        <pc:chgData name="Umme Hanee" userId="S::umme_hanee@thbs.com::8175b7a0-aff3-4a1f-accc-83ddb823e587" providerId="AD" clId="Web-{5DCC666E-138C-4E92-9C6F-1550FAB6F745}" dt="2021-11-06T14:47:59.453" v="59" actId="1076"/>
        <pc:sldMkLst>
          <pc:docMk/>
          <pc:sldMk cId="1587153" sldId="261"/>
        </pc:sldMkLst>
        <pc:picChg chg="mod">
          <ac:chgData name="Umme Hanee" userId="S::umme_hanee@thbs.com::8175b7a0-aff3-4a1f-accc-83ddb823e587" providerId="AD" clId="Web-{5DCC666E-138C-4E92-9C6F-1550FAB6F745}" dt="2021-11-06T14:47:59.453" v="59" actId="1076"/>
          <ac:picMkLst>
            <pc:docMk/>
            <pc:sldMk cId="1587153" sldId="261"/>
            <ac:picMk id="7" creationId="{E3186CBA-2605-40F8-8209-156207DD0C53}"/>
          </ac:picMkLst>
        </pc:picChg>
        <pc:picChg chg="del mod">
          <ac:chgData name="Umme Hanee" userId="S::umme_hanee@thbs.com::8175b7a0-aff3-4a1f-accc-83ddb823e587" providerId="AD" clId="Web-{5DCC666E-138C-4E92-9C6F-1550FAB6F745}" dt="2021-11-06T14:47:30.061" v="52"/>
          <ac:picMkLst>
            <pc:docMk/>
            <pc:sldMk cId="1587153" sldId="261"/>
            <ac:picMk id="8" creationId="{F7A321B3-44EF-472A-99AD-F86971ECA954}"/>
          </ac:picMkLst>
        </pc:picChg>
        <pc:picChg chg="mod">
          <ac:chgData name="Umme Hanee" userId="S::umme_hanee@thbs.com::8175b7a0-aff3-4a1f-accc-83ddb823e587" providerId="AD" clId="Web-{5DCC666E-138C-4E92-9C6F-1550FAB6F745}" dt="2021-11-06T14:47:36.248" v="54" actId="1076"/>
          <ac:picMkLst>
            <pc:docMk/>
            <pc:sldMk cId="1587153" sldId="261"/>
            <ac:picMk id="9" creationId="{EF03B75F-B5C9-4627-B8A7-2C9D8091FDEB}"/>
          </ac:picMkLst>
        </pc:picChg>
        <pc:picChg chg="add del mod">
          <ac:chgData name="Umme Hanee" userId="S::umme_hanee@thbs.com::8175b7a0-aff3-4a1f-accc-83ddb823e587" providerId="AD" clId="Web-{5DCC666E-138C-4E92-9C6F-1550FAB6F745}" dt="2021-11-06T14:47:33.326" v="53"/>
          <ac:picMkLst>
            <pc:docMk/>
            <pc:sldMk cId="1587153" sldId="261"/>
            <ac:picMk id="10" creationId="{7A5675E0-0260-4E5D-A755-B09C562451F3}"/>
          </ac:picMkLst>
        </pc:picChg>
      </pc:sldChg>
      <pc:sldChg chg="addSp modSp new">
        <pc:chgData name="Umme Hanee" userId="S::umme_hanee@thbs.com::8175b7a0-aff3-4a1f-accc-83ddb823e587" providerId="AD" clId="Web-{5DCC666E-138C-4E92-9C6F-1550FAB6F745}" dt="2021-11-06T14:47:21.857" v="51" actId="1076"/>
        <pc:sldMkLst>
          <pc:docMk/>
          <pc:sldMk cId="1291577843" sldId="262"/>
        </pc:sldMkLst>
        <pc:picChg chg="add mod">
          <ac:chgData name="Umme Hanee" userId="S::umme_hanee@thbs.com::8175b7a0-aff3-4a1f-accc-83ddb823e587" providerId="AD" clId="Web-{5DCC666E-138C-4E92-9C6F-1550FAB6F745}" dt="2021-11-06T14:47:16.341" v="49" actId="14100"/>
          <ac:picMkLst>
            <pc:docMk/>
            <pc:sldMk cId="1291577843" sldId="262"/>
            <ac:picMk id="2" creationId="{2AA0F909-0440-4E56-A902-DE5A2D769DB8}"/>
          </ac:picMkLst>
        </pc:picChg>
        <pc:picChg chg="add mod">
          <ac:chgData name="Umme Hanee" userId="S::umme_hanee@thbs.com::8175b7a0-aff3-4a1f-accc-83ddb823e587" providerId="AD" clId="Web-{5DCC666E-138C-4E92-9C6F-1550FAB6F745}" dt="2021-11-06T14:47:18.685" v="50" actId="1076"/>
          <ac:picMkLst>
            <pc:docMk/>
            <pc:sldMk cId="1291577843" sldId="262"/>
            <ac:picMk id="3" creationId="{2030B28F-B7FB-4B48-9C3F-967B6086BB4C}"/>
          </ac:picMkLst>
        </pc:picChg>
        <pc:picChg chg="add mod">
          <ac:chgData name="Umme Hanee" userId="S::umme_hanee@thbs.com::8175b7a0-aff3-4a1f-accc-83ddb823e587" providerId="AD" clId="Web-{5DCC666E-138C-4E92-9C6F-1550FAB6F745}" dt="2021-11-06T14:47:21.857" v="51" actId="1076"/>
          <ac:picMkLst>
            <pc:docMk/>
            <pc:sldMk cId="1291577843" sldId="262"/>
            <ac:picMk id="4" creationId="{7E385AED-8B0B-4E85-AF89-F760542312AF}"/>
          </ac:picMkLst>
        </pc:picChg>
        <pc:picChg chg="add mod">
          <ac:chgData name="Umme Hanee" userId="S::umme_hanee@thbs.com::8175b7a0-aff3-4a1f-accc-83ddb823e587" providerId="AD" clId="Web-{5DCC666E-138C-4E92-9C6F-1550FAB6F745}" dt="2021-11-06T14:47:11.622" v="47" actId="1076"/>
          <ac:picMkLst>
            <pc:docMk/>
            <pc:sldMk cId="1291577843" sldId="262"/>
            <ac:picMk id="5" creationId="{8F646B48-C031-4B2D-AD34-4AC76457407F}"/>
          </ac:picMkLst>
        </pc:picChg>
      </pc:sldChg>
    </pc:docChg>
  </pc:docChgLst>
  <pc:docChgLst>
    <pc:chgData name="Umme Hanee" userId="S::umme_hanee@thbs.com::8175b7a0-aff3-4a1f-accc-83ddb823e587" providerId="AD" clId="Web-{83FE7648-13EE-4BF0-95A0-727AE3A03EFD}"/>
    <pc:docChg chg="modSld">
      <pc:chgData name="Umme Hanee" userId="S::umme_hanee@thbs.com::8175b7a0-aff3-4a1f-accc-83ddb823e587" providerId="AD" clId="Web-{83FE7648-13EE-4BF0-95A0-727AE3A03EFD}" dt="2021-11-05T15:27:06.715" v="230" actId="1076"/>
      <pc:docMkLst>
        <pc:docMk/>
      </pc:docMkLst>
      <pc:sldChg chg="addSp delSp modSp">
        <pc:chgData name="Umme Hanee" userId="S::umme_hanee@thbs.com::8175b7a0-aff3-4a1f-accc-83ddb823e587" providerId="AD" clId="Web-{83FE7648-13EE-4BF0-95A0-727AE3A03EFD}" dt="2021-11-05T15:27:06.715" v="230" actId="1076"/>
        <pc:sldMkLst>
          <pc:docMk/>
          <pc:sldMk cId="3535480042" sldId="258"/>
        </pc:sldMkLst>
        <pc:spChg chg="mod">
          <ac:chgData name="Umme Hanee" userId="S::umme_hanee@thbs.com::8175b7a0-aff3-4a1f-accc-83ddb823e587" providerId="AD" clId="Web-{83FE7648-13EE-4BF0-95A0-727AE3A03EFD}" dt="2021-11-05T14:58:38.626" v="5" actId="1076"/>
          <ac:spMkLst>
            <pc:docMk/>
            <pc:sldMk cId="3535480042" sldId="258"/>
            <ac:spMk id="2" creationId="{D3D7A0DB-CDD9-4A31-BFF9-D193349BD256}"/>
          </ac:spMkLst>
        </pc:spChg>
        <pc:spChg chg="add del mod">
          <ac:chgData name="Umme Hanee" userId="S::umme_hanee@thbs.com::8175b7a0-aff3-4a1f-accc-83ddb823e587" providerId="AD" clId="Web-{83FE7648-13EE-4BF0-95A0-727AE3A03EFD}" dt="2021-11-05T15:11:50.354" v="136"/>
          <ac:spMkLst>
            <pc:docMk/>
            <pc:sldMk cId="3535480042" sldId="258"/>
            <ac:spMk id="3" creationId="{98CB7545-5E31-4158-B0BE-9F5EF775FD77}"/>
          </ac:spMkLst>
        </pc:spChg>
        <pc:spChg chg="add del mod">
          <ac:chgData name="Umme Hanee" userId="S::umme_hanee@thbs.com::8175b7a0-aff3-4a1f-accc-83ddb823e587" providerId="AD" clId="Web-{83FE7648-13EE-4BF0-95A0-727AE3A03EFD}" dt="2021-11-05T15:25:48.757" v="221" actId="1076"/>
          <ac:spMkLst>
            <pc:docMk/>
            <pc:sldMk cId="3535480042" sldId="258"/>
            <ac:spMk id="6" creationId="{879EBF37-3660-443A-96BA-C62874D8B70B}"/>
          </ac:spMkLst>
        </pc:spChg>
        <pc:spChg chg="add mod">
          <ac:chgData name="Umme Hanee" userId="S::umme_hanee@thbs.com::8175b7a0-aff3-4a1f-accc-83ddb823e587" providerId="AD" clId="Web-{83FE7648-13EE-4BF0-95A0-727AE3A03EFD}" dt="2021-11-05T15:26:30.385" v="228" actId="14100"/>
          <ac:spMkLst>
            <pc:docMk/>
            <pc:sldMk cId="3535480042" sldId="258"/>
            <ac:spMk id="7" creationId="{65A3AEC2-377B-4764-9C1C-4C8BEDB16EC3}"/>
          </ac:spMkLst>
        </pc:spChg>
        <pc:spChg chg="add mod">
          <ac:chgData name="Umme Hanee" userId="S::umme_hanee@thbs.com::8175b7a0-aff3-4a1f-accc-83ddb823e587" providerId="AD" clId="Web-{83FE7648-13EE-4BF0-95A0-727AE3A03EFD}" dt="2021-11-05T15:27:06.715" v="230" actId="1076"/>
          <ac:spMkLst>
            <pc:docMk/>
            <pc:sldMk cId="3535480042" sldId="258"/>
            <ac:spMk id="12" creationId="{F451C364-C88B-4BFE-BC0B-FA573CC83969}"/>
          </ac:spMkLst>
        </pc:spChg>
        <pc:spChg chg="add mod">
          <ac:chgData name="Umme Hanee" userId="S::umme_hanee@thbs.com::8175b7a0-aff3-4a1f-accc-83ddb823e587" providerId="AD" clId="Web-{83FE7648-13EE-4BF0-95A0-727AE3A03EFD}" dt="2021-11-05T15:26:16.509" v="226" actId="1076"/>
          <ac:spMkLst>
            <pc:docMk/>
            <pc:sldMk cId="3535480042" sldId="258"/>
            <ac:spMk id="13" creationId="{EA82F15E-A446-470E-B5F1-0BE1279397DA}"/>
          </ac:spMkLst>
        </pc:spChg>
        <pc:spChg chg="del">
          <ac:chgData name="Umme Hanee" userId="S::umme_hanee@thbs.com::8175b7a0-aff3-4a1f-accc-83ddb823e587" providerId="AD" clId="Web-{83FE7648-13EE-4BF0-95A0-727AE3A03EFD}" dt="2021-11-05T14:58:05.499" v="0"/>
          <ac:spMkLst>
            <pc:docMk/>
            <pc:sldMk cId="3535480042" sldId="258"/>
            <ac:spMk id="155" creationId="{23B6DDE5-45F7-4F07-BFBF-B30E1AB1E044}"/>
          </ac:spMkLst>
        </pc:spChg>
        <pc:spChg chg="del">
          <ac:chgData name="Umme Hanee" userId="S::umme_hanee@thbs.com::8175b7a0-aff3-4a1f-accc-83ddb823e587" providerId="AD" clId="Web-{83FE7648-13EE-4BF0-95A0-727AE3A03EFD}" dt="2021-11-05T14:58:11.702" v="1"/>
          <ac:spMkLst>
            <pc:docMk/>
            <pc:sldMk cId="3535480042" sldId="258"/>
            <ac:spMk id="160" creationId="{A7FBB80E-CAC8-4468-8761-F988D0DCE8A3}"/>
          </ac:spMkLst>
        </pc:spChg>
        <pc:picChg chg="add mod">
          <ac:chgData name="Umme Hanee" userId="S::umme_hanee@thbs.com::8175b7a0-aff3-4a1f-accc-83ddb823e587" providerId="AD" clId="Web-{83FE7648-13EE-4BF0-95A0-727AE3A03EFD}" dt="2021-11-05T15:08:10.979" v="104" actId="14100"/>
          <ac:picMkLst>
            <pc:docMk/>
            <pc:sldMk cId="3535480042" sldId="258"/>
            <ac:picMk id="4" creationId="{3AAABFE9-F701-442A-B548-C9E29CD62105}"/>
          </ac:picMkLst>
        </pc:picChg>
        <pc:picChg chg="add mod">
          <ac:chgData name="Umme Hanee" userId="S::umme_hanee@thbs.com::8175b7a0-aff3-4a1f-accc-83ddb823e587" providerId="AD" clId="Web-{83FE7648-13EE-4BF0-95A0-727AE3A03EFD}" dt="2021-11-05T15:25:58.976" v="223" actId="1076"/>
          <ac:picMkLst>
            <pc:docMk/>
            <pc:sldMk cId="3535480042" sldId="258"/>
            <ac:picMk id="5" creationId="{7EAF041A-F5CD-4D1D-8C01-A091FD358505}"/>
          </ac:picMkLst>
        </pc:picChg>
        <pc:picChg chg="add mod">
          <ac:chgData name="Umme Hanee" userId="S::umme_hanee@thbs.com::8175b7a0-aff3-4a1f-accc-83ddb823e587" providerId="AD" clId="Web-{83FE7648-13EE-4BF0-95A0-727AE3A03EFD}" dt="2021-11-05T15:26:08.649" v="225" actId="1076"/>
          <ac:picMkLst>
            <pc:docMk/>
            <pc:sldMk cId="3535480042" sldId="258"/>
            <ac:picMk id="8" creationId="{F7B01D90-D458-4240-9410-4F07BB03E5BC}"/>
          </ac:picMkLst>
        </pc:picChg>
        <pc:picChg chg="mod">
          <ac:chgData name="Umme Hanee" userId="S::umme_hanee@thbs.com::8175b7a0-aff3-4a1f-accc-83ddb823e587" providerId="AD" clId="Web-{83FE7648-13EE-4BF0-95A0-727AE3A03EFD}" dt="2021-11-05T14:58:25.953" v="3" actId="1076"/>
          <ac:picMkLst>
            <pc:docMk/>
            <pc:sldMk cId="3535480042" sldId="258"/>
            <ac:picMk id="154" creationId="{D79C702B-7DEB-40D4-82AA-3443478FA75E}"/>
          </ac:picMkLst>
        </pc:picChg>
      </pc:sldChg>
      <pc:sldChg chg="delSp">
        <pc:chgData name="Umme Hanee" userId="S::umme_hanee@thbs.com::8175b7a0-aff3-4a1f-accc-83ddb823e587" providerId="AD" clId="Web-{83FE7648-13EE-4BF0-95A0-727AE3A03EFD}" dt="2021-11-05T14:58:17.984" v="2"/>
        <pc:sldMkLst>
          <pc:docMk/>
          <pc:sldMk cId="413638007" sldId="260"/>
        </pc:sldMkLst>
        <pc:spChg chg="del">
          <ac:chgData name="Umme Hanee" userId="S::umme_hanee@thbs.com::8175b7a0-aff3-4a1f-accc-83ddb823e587" providerId="AD" clId="Web-{83FE7648-13EE-4BF0-95A0-727AE3A03EFD}" dt="2021-11-05T14:58:17.984" v="2"/>
          <ac:spMkLst>
            <pc:docMk/>
            <pc:sldMk cId="413638007" sldId="260"/>
            <ac:spMk id="2" creationId="{026FD9E3-51DE-45CB-AF7A-A130AB0E9BD6}"/>
          </ac:spMkLst>
        </pc:spChg>
      </pc:sldChg>
    </pc:docChg>
  </pc:docChgLst>
  <pc:docChgLst>
    <pc:chgData name="Umme Hanee" userId="S::umme_hanee@thbs.com::8175b7a0-aff3-4a1f-accc-83ddb823e587" providerId="AD" clId="Web-{DA06854F-3DAC-4796-AD4A-77A8C2EB41B8}"/>
    <pc:docChg chg="modSld">
      <pc:chgData name="Umme Hanee" userId="S::umme_hanee@thbs.com::8175b7a0-aff3-4a1f-accc-83ddb823e587" providerId="AD" clId="Web-{DA06854F-3DAC-4796-AD4A-77A8C2EB41B8}" dt="2021-11-06T15:30:20.113" v="41" actId="1076"/>
      <pc:docMkLst>
        <pc:docMk/>
      </pc:docMkLst>
      <pc:sldChg chg="modSp">
        <pc:chgData name="Umme Hanee" userId="S::umme_hanee@thbs.com::8175b7a0-aff3-4a1f-accc-83ddb823e587" providerId="AD" clId="Web-{DA06854F-3DAC-4796-AD4A-77A8C2EB41B8}" dt="2021-11-06T15:26:07.685" v="5" actId="1076"/>
        <pc:sldMkLst>
          <pc:docMk/>
          <pc:sldMk cId="1291577843" sldId="262"/>
        </pc:sldMkLst>
        <pc:spChg chg="mod">
          <ac:chgData name="Umme Hanee" userId="S::umme_hanee@thbs.com::8175b7a0-aff3-4a1f-accc-83ddb823e587" providerId="AD" clId="Web-{DA06854F-3DAC-4796-AD4A-77A8C2EB41B8}" dt="2021-11-06T15:26:07.685" v="5" actId="1076"/>
          <ac:spMkLst>
            <pc:docMk/>
            <pc:sldMk cId="1291577843" sldId="262"/>
            <ac:spMk id="7" creationId="{AD0552F3-1C30-406F-9479-54B4481488E5}"/>
          </ac:spMkLst>
        </pc:spChg>
        <pc:spChg chg="mod">
          <ac:chgData name="Umme Hanee" userId="S::umme_hanee@thbs.com::8175b7a0-aff3-4a1f-accc-83ddb823e587" providerId="AD" clId="Web-{DA06854F-3DAC-4796-AD4A-77A8C2EB41B8}" dt="2021-11-06T15:26:02.982" v="4" actId="1076"/>
          <ac:spMkLst>
            <pc:docMk/>
            <pc:sldMk cId="1291577843" sldId="262"/>
            <ac:spMk id="9" creationId="{D657D9FD-7EE2-45F1-9307-E94C614B735D}"/>
          </ac:spMkLst>
        </pc:spChg>
        <pc:picChg chg="mod">
          <ac:chgData name="Umme Hanee" userId="S::umme_hanee@thbs.com::8175b7a0-aff3-4a1f-accc-83ddb823e587" providerId="AD" clId="Web-{DA06854F-3DAC-4796-AD4A-77A8C2EB41B8}" dt="2021-11-06T15:25:46.950" v="0" actId="1076"/>
          <ac:picMkLst>
            <pc:docMk/>
            <pc:sldMk cId="1291577843" sldId="262"/>
            <ac:picMk id="2" creationId="{2AA0F909-0440-4E56-A902-DE5A2D769DB8}"/>
          </ac:picMkLst>
        </pc:picChg>
        <pc:picChg chg="mod">
          <ac:chgData name="Umme Hanee" userId="S::umme_hanee@thbs.com::8175b7a0-aff3-4a1f-accc-83ddb823e587" providerId="AD" clId="Web-{DA06854F-3DAC-4796-AD4A-77A8C2EB41B8}" dt="2021-11-06T15:25:53.919" v="2" actId="1076"/>
          <ac:picMkLst>
            <pc:docMk/>
            <pc:sldMk cId="1291577843" sldId="262"/>
            <ac:picMk id="3" creationId="{2030B28F-B7FB-4B48-9C3F-967B6086BB4C}"/>
          </ac:picMkLst>
        </pc:picChg>
        <pc:picChg chg="mod">
          <ac:chgData name="Umme Hanee" userId="S::umme_hanee@thbs.com::8175b7a0-aff3-4a1f-accc-83ddb823e587" providerId="AD" clId="Web-{DA06854F-3DAC-4796-AD4A-77A8C2EB41B8}" dt="2021-11-06T15:25:59.451" v="3" actId="1076"/>
          <ac:picMkLst>
            <pc:docMk/>
            <pc:sldMk cId="1291577843" sldId="262"/>
            <ac:picMk id="4" creationId="{7E385AED-8B0B-4E85-AF89-F760542312AF}"/>
          </ac:picMkLst>
        </pc:picChg>
        <pc:picChg chg="mod">
          <ac:chgData name="Umme Hanee" userId="S::umme_hanee@thbs.com::8175b7a0-aff3-4a1f-accc-83ddb823e587" providerId="AD" clId="Web-{DA06854F-3DAC-4796-AD4A-77A8C2EB41B8}" dt="2021-11-06T15:25:49.372" v="1" actId="1076"/>
          <ac:picMkLst>
            <pc:docMk/>
            <pc:sldMk cId="1291577843" sldId="262"/>
            <ac:picMk id="5" creationId="{8F646B48-C031-4B2D-AD34-4AC76457407F}"/>
          </ac:picMkLst>
        </pc:picChg>
      </pc:sldChg>
      <pc:sldChg chg="addSp delSp modSp">
        <pc:chgData name="Umme Hanee" userId="S::umme_hanee@thbs.com::8175b7a0-aff3-4a1f-accc-83ddb823e587" providerId="AD" clId="Web-{DA06854F-3DAC-4796-AD4A-77A8C2EB41B8}" dt="2021-11-06T15:30:20.113" v="41" actId="1076"/>
        <pc:sldMkLst>
          <pc:docMk/>
          <pc:sldMk cId="3889856461" sldId="264"/>
        </pc:sldMkLst>
        <pc:spChg chg="del mod">
          <ac:chgData name="Umme Hanee" userId="S::umme_hanee@thbs.com::8175b7a0-aff3-4a1f-accc-83ddb823e587" providerId="AD" clId="Web-{DA06854F-3DAC-4796-AD4A-77A8C2EB41B8}" dt="2021-11-06T15:26:52.046" v="15"/>
          <ac:spMkLst>
            <pc:docMk/>
            <pc:sldMk cId="3889856461" sldId="264"/>
            <ac:spMk id="4" creationId="{C282B4CB-63FB-44E6-84C0-E2C5D9F4998E}"/>
          </ac:spMkLst>
        </pc:spChg>
        <pc:spChg chg="add mod">
          <ac:chgData name="Umme Hanee" userId="S::umme_hanee@thbs.com::8175b7a0-aff3-4a1f-accc-83ddb823e587" providerId="AD" clId="Web-{DA06854F-3DAC-4796-AD4A-77A8C2EB41B8}" dt="2021-11-06T15:30:20.113" v="41" actId="1076"/>
          <ac:spMkLst>
            <pc:docMk/>
            <pc:sldMk cId="3889856461" sldId="264"/>
            <ac:spMk id="5" creationId="{E523408B-3624-4B39-8609-2722C83729CA}"/>
          </ac:spMkLst>
        </pc:spChg>
        <pc:picChg chg="add mod">
          <ac:chgData name="Umme Hanee" userId="S::umme_hanee@thbs.com::8175b7a0-aff3-4a1f-accc-83ddb823e587" providerId="AD" clId="Web-{DA06854F-3DAC-4796-AD4A-77A8C2EB41B8}" dt="2021-11-06T15:28:32.985" v="23" actId="14100"/>
          <ac:picMkLst>
            <pc:docMk/>
            <pc:sldMk cId="3889856461" sldId="264"/>
            <ac:picMk id="2" creationId="{3F4E6FE2-6684-42CE-9A3C-6F49135F719D}"/>
          </ac:picMkLst>
        </pc:picChg>
      </pc:sldChg>
    </pc:docChg>
  </pc:docChgLst>
  <pc:docChgLst>
    <pc:chgData name="Umme Hanee" userId="S::umme_hanee@thbs.com::8175b7a0-aff3-4a1f-accc-83ddb823e587" providerId="AD" clId="Web-{E986571A-AAAA-4321-8EA6-0BCF091B7812}"/>
    <pc:docChg chg="addSld delSld modSld sldOrd addMainMaster delMainMaster">
      <pc:chgData name="Umme Hanee" userId="S::umme_hanee@thbs.com::8175b7a0-aff3-4a1f-accc-83ddb823e587" providerId="AD" clId="Web-{E986571A-AAAA-4321-8EA6-0BCF091B7812}" dt="2021-11-05T11:46:16.021" v="457" actId="20577"/>
      <pc:docMkLst>
        <pc:docMk/>
      </pc:docMkLst>
      <pc:sldChg chg="addSp delSp modSp mod setBg modClrScheme addAnim delAnim setClrOvrMap chgLayout">
        <pc:chgData name="Umme Hanee" userId="S::umme_hanee@thbs.com::8175b7a0-aff3-4a1f-accc-83ddb823e587" providerId="AD" clId="Web-{E986571A-AAAA-4321-8EA6-0BCF091B7812}" dt="2021-11-05T11:09:44.297" v="153" actId="20577"/>
        <pc:sldMkLst>
          <pc:docMk/>
          <pc:sldMk cId="3879346322" sldId="256"/>
        </pc:sldMkLst>
        <pc:spChg chg="mod ord">
          <ac:chgData name="Umme Hanee" userId="S::umme_hanee@thbs.com::8175b7a0-aff3-4a1f-accc-83ddb823e587" providerId="AD" clId="Web-{E986571A-AAAA-4321-8EA6-0BCF091B7812}" dt="2021-11-05T11:03:08.849" v="117" actId="14100"/>
          <ac:spMkLst>
            <pc:docMk/>
            <pc:sldMk cId="3879346322" sldId="256"/>
            <ac:spMk id="2" creationId="{00000000-0000-0000-0000-000000000000}"/>
          </ac:spMkLst>
        </pc:spChg>
        <pc:spChg chg="mod ord">
          <ac:chgData name="Umme Hanee" userId="S::umme_hanee@thbs.com::8175b7a0-aff3-4a1f-accc-83ddb823e587" providerId="AD" clId="Web-{E986571A-AAAA-4321-8EA6-0BCF091B7812}" dt="2021-11-05T11:09:44.297" v="153" actId="20577"/>
          <ac:spMkLst>
            <pc:docMk/>
            <pc:sldMk cId="3879346322" sldId="256"/>
            <ac:spMk id="3" creationId="{00000000-0000-0000-0000-000000000000}"/>
          </ac:spMkLst>
        </pc:spChg>
        <pc:spChg chg="add del">
          <ac:chgData name="Umme Hanee" userId="S::umme_hanee@thbs.com::8175b7a0-aff3-4a1f-accc-83ddb823e587" providerId="AD" clId="Web-{E986571A-AAAA-4321-8EA6-0BCF091B7812}" dt="2021-11-05T10:58:44.425" v="16"/>
          <ac:spMkLst>
            <pc:docMk/>
            <pc:sldMk cId="3879346322" sldId="256"/>
            <ac:spMk id="9" creationId="{EA164D6B-6878-4B9F-A2D0-985D39B17B46}"/>
          </ac:spMkLst>
        </pc:spChg>
        <pc:spChg chg="add del">
          <ac:chgData name="Umme Hanee" userId="S::umme_hanee@thbs.com::8175b7a0-aff3-4a1f-accc-83ddb823e587" providerId="AD" clId="Web-{E986571A-AAAA-4321-8EA6-0BCF091B7812}" dt="2021-11-05T10:58:44.425" v="16"/>
          <ac:spMkLst>
            <pc:docMk/>
            <pc:sldMk cId="3879346322" sldId="256"/>
            <ac:spMk id="11" creationId="{362F176A-9349-4CD7-8042-59C0200C8CE9}"/>
          </ac:spMkLst>
        </pc:spChg>
        <pc:spChg chg="add del">
          <ac:chgData name="Umme Hanee" userId="S::umme_hanee@thbs.com::8175b7a0-aff3-4a1f-accc-83ddb823e587" providerId="AD" clId="Web-{E986571A-AAAA-4321-8EA6-0BCF091B7812}" dt="2021-11-05T10:58:44.425" v="16"/>
          <ac:spMkLst>
            <pc:docMk/>
            <pc:sldMk cId="3879346322" sldId="256"/>
            <ac:spMk id="13" creationId="{4E9A171F-91A7-42F8-B25C-E38B244E757C}"/>
          </ac:spMkLst>
        </pc:spChg>
        <pc:spChg chg="add del">
          <ac:chgData name="Umme Hanee" userId="S::umme_hanee@thbs.com::8175b7a0-aff3-4a1f-accc-83ddb823e587" providerId="AD" clId="Web-{E986571A-AAAA-4321-8EA6-0BCF091B7812}" dt="2021-11-05T10:58:44.425" v="16"/>
          <ac:spMkLst>
            <pc:docMk/>
            <pc:sldMk cId="3879346322" sldId="256"/>
            <ac:spMk id="15" creationId="{064738AB-B6BE-4867-889A-52CE4AC8DBD0}"/>
          </ac:spMkLst>
        </pc:spChg>
        <pc:spChg chg="add del">
          <ac:chgData name="Umme Hanee" userId="S::umme_hanee@thbs.com::8175b7a0-aff3-4a1f-accc-83ddb823e587" providerId="AD" clId="Web-{E986571A-AAAA-4321-8EA6-0BCF091B7812}" dt="2021-11-05T10:58:44.425" v="16"/>
          <ac:spMkLst>
            <pc:docMk/>
            <pc:sldMk cId="3879346322" sldId="256"/>
            <ac:spMk id="17" creationId="{57851D67-7085-40E2-B146-F91433A28E08}"/>
          </ac:spMkLst>
        </pc:spChg>
        <pc:spChg chg="add del">
          <ac:chgData name="Umme Hanee" userId="S::umme_hanee@thbs.com::8175b7a0-aff3-4a1f-accc-83ddb823e587" providerId="AD" clId="Web-{E986571A-AAAA-4321-8EA6-0BCF091B7812}" dt="2021-11-05T10:58:44.425" v="16"/>
          <ac:spMkLst>
            <pc:docMk/>
            <pc:sldMk cId="3879346322" sldId="256"/>
            <ac:spMk id="19" creationId="{9C969C2C-E7E3-4052-87D4-61E733EC1BBD}"/>
          </ac:spMkLst>
        </pc:spChg>
        <pc:spChg chg="add del">
          <ac:chgData name="Umme Hanee" userId="S::umme_hanee@thbs.com::8175b7a0-aff3-4a1f-accc-83ddb823e587" providerId="AD" clId="Web-{E986571A-AAAA-4321-8EA6-0BCF091B7812}" dt="2021-11-05T10:58:44.425" v="16"/>
          <ac:spMkLst>
            <pc:docMk/>
            <pc:sldMk cId="3879346322" sldId="256"/>
            <ac:spMk id="21" creationId="{7C60369F-A41B-4D6E-8990-30E2715C5730}"/>
          </ac:spMkLst>
        </pc:spChg>
        <pc:spChg chg="add del">
          <ac:chgData name="Umme Hanee" userId="S::umme_hanee@thbs.com::8175b7a0-aff3-4a1f-accc-83ddb823e587" providerId="AD" clId="Web-{E986571A-AAAA-4321-8EA6-0BCF091B7812}" dt="2021-11-05T10:59:06.708" v="22"/>
          <ac:spMkLst>
            <pc:docMk/>
            <pc:sldMk cId="3879346322" sldId="256"/>
            <ac:spMk id="26" creationId="{2FDF0794-1B86-42B2-B8C7-F60123E638ED}"/>
          </ac:spMkLst>
        </pc:spChg>
        <pc:spChg chg="add del">
          <ac:chgData name="Umme Hanee" userId="S::umme_hanee@thbs.com::8175b7a0-aff3-4a1f-accc-83ddb823e587" providerId="AD" clId="Web-{E986571A-AAAA-4321-8EA6-0BCF091B7812}" dt="2021-11-05T10:59:06.708" v="22"/>
          <ac:spMkLst>
            <pc:docMk/>
            <pc:sldMk cId="3879346322" sldId="256"/>
            <ac:spMk id="28" creationId="{C5373426-E26E-431D-959C-5DB96C0B6208}"/>
          </ac:spMkLst>
        </pc:spChg>
        <pc:spChg chg="add del">
          <ac:chgData name="Umme Hanee" userId="S::umme_hanee@thbs.com::8175b7a0-aff3-4a1f-accc-83ddb823e587" providerId="AD" clId="Web-{E986571A-AAAA-4321-8EA6-0BCF091B7812}" dt="2021-11-05T10:59:06.708" v="22"/>
          <ac:spMkLst>
            <pc:docMk/>
            <pc:sldMk cId="3879346322" sldId="256"/>
            <ac:spMk id="32" creationId="{E239D8CC-16F4-4B2B-80F0-203C56D0D2DE}"/>
          </ac:spMkLst>
        </pc:spChg>
        <pc:spChg chg="add del">
          <ac:chgData name="Umme Hanee" userId="S::umme_hanee@thbs.com::8175b7a0-aff3-4a1f-accc-83ddb823e587" providerId="AD" clId="Web-{E986571A-AAAA-4321-8EA6-0BCF091B7812}" dt="2021-11-05T10:59:21.349" v="24"/>
          <ac:spMkLst>
            <pc:docMk/>
            <pc:sldMk cId="3879346322" sldId="256"/>
            <ac:spMk id="34" creationId="{7A18C9FB-EC4C-4DAE-8F7D-C6E5AF607958}"/>
          </ac:spMkLst>
        </pc:spChg>
        <pc:spChg chg="add del">
          <ac:chgData name="Umme Hanee" userId="S::umme_hanee@thbs.com::8175b7a0-aff3-4a1f-accc-83ddb823e587" providerId="AD" clId="Web-{E986571A-AAAA-4321-8EA6-0BCF091B7812}" dt="2021-11-05T10:59:21.349" v="24"/>
          <ac:spMkLst>
            <pc:docMk/>
            <pc:sldMk cId="3879346322" sldId="256"/>
            <ac:spMk id="35" creationId="{3B2B1500-BB55-471C-8A9E-67288297ECE1}"/>
          </ac:spMkLst>
        </pc:spChg>
        <pc:spChg chg="add del">
          <ac:chgData name="Umme Hanee" userId="S::umme_hanee@thbs.com::8175b7a0-aff3-4a1f-accc-83ddb823e587" providerId="AD" clId="Web-{E986571A-AAAA-4321-8EA6-0BCF091B7812}" dt="2021-11-05T10:59:21.349" v="24"/>
          <ac:spMkLst>
            <pc:docMk/>
            <pc:sldMk cId="3879346322" sldId="256"/>
            <ac:spMk id="36" creationId="{3045E22C-A99D-41BB-AF14-EF1B1E745A70}"/>
          </ac:spMkLst>
        </pc:spChg>
        <pc:spChg chg="add del">
          <ac:chgData name="Umme Hanee" userId="S::umme_hanee@thbs.com::8175b7a0-aff3-4a1f-accc-83ddb823e587" providerId="AD" clId="Web-{E986571A-AAAA-4321-8EA6-0BCF091B7812}" dt="2021-11-05T10:59:06.645" v="21"/>
          <ac:spMkLst>
            <pc:docMk/>
            <pc:sldMk cId="3879346322" sldId="256"/>
            <ac:spMk id="37" creationId="{D4906370-1564-49FA-A802-58546B3922DC}"/>
          </ac:spMkLst>
        </pc:spChg>
        <pc:spChg chg="add del">
          <ac:chgData name="Umme Hanee" userId="S::umme_hanee@thbs.com::8175b7a0-aff3-4a1f-accc-83ddb823e587" providerId="AD" clId="Web-{E986571A-AAAA-4321-8EA6-0BCF091B7812}" dt="2021-11-05T10:59:40.772" v="27"/>
          <ac:spMkLst>
            <pc:docMk/>
            <pc:sldMk cId="3879346322" sldId="256"/>
            <ac:spMk id="38" creationId="{8C37C960-91F5-4F61-B2CD-8A037920720B}"/>
          </ac:spMkLst>
        </pc:spChg>
        <pc:spChg chg="add del">
          <ac:chgData name="Umme Hanee" userId="S::umme_hanee@thbs.com::8175b7a0-aff3-4a1f-accc-83ddb823e587" providerId="AD" clId="Web-{E986571A-AAAA-4321-8EA6-0BCF091B7812}" dt="2021-11-05T10:59:06.645" v="21"/>
          <ac:spMkLst>
            <pc:docMk/>
            <pc:sldMk cId="3879346322" sldId="256"/>
            <ac:spMk id="39" creationId="{EF640709-BDFD-453B-B75D-6212E7A870BA}"/>
          </ac:spMkLst>
        </pc:spChg>
        <pc:spChg chg="add del">
          <ac:chgData name="Umme Hanee" userId="S::umme_hanee@thbs.com::8175b7a0-aff3-4a1f-accc-83ddb823e587" providerId="AD" clId="Web-{E986571A-AAAA-4321-8EA6-0BCF091B7812}" dt="2021-11-05T11:00:33.463" v="48"/>
          <ac:spMkLst>
            <pc:docMk/>
            <pc:sldMk cId="3879346322" sldId="256"/>
            <ac:spMk id="40" creationId="{D4F87819-B70D-4927-B657-7D175613F950}"/>
          </ac:spMkLst>
        </pc:spChg>
        <pc:spChg chg="add del">
          <ac:chgData name="Umme Hanee" userId="S::umme_hanee@thbs.com::8175b7a0-aff3-4a1f-accc-83ddb823e587" providerId="AD" clId="Web-{E986571A-AAAA-4321-8EA6-0BCF091B7812}" dt="2021-11-05T10:59:06.645" v="21"/>
          <ac:spMkLst>
            <pc:docMk/>
            <pc:sldMk cId="3879346322" sldId="256"/>
            <ac:spMk id="41" creationId="{B4019478-3FDC-438C-8848-1D7DA864AFC4}"/>
          </ac:spMkLst>
        </pc:spChg>
        <pc:spChg chg="add del">
          <ac:chgData name="Umme Hanee" userId="S::umme_hanee@thbs.com::8175b7a0-aff3-4a1f-accc-83ddb823e587" providerId="AD" clId="Web-{E986571A-AAAA-4321-8EA6-0BCF091B7812}" dt="2021-11-05T10:59:06.645" v="21"/>
          <ac:spMkLst>
            <pc:docMk/>
            <pc:sldMk cId="3879346322" sldId="256"/>
            <ac:spMk id="43" creationId="{FE406479-1D57-4209-B128-3C81746247C6}"/>
          </ac:spMkLst>
        </pc:spChg>
        <pc:spChg chg="add del">
          <ac:chgData name="Umme Hanee" userId="S::umme_hanee@thbs.com::8175b7a0-aff3-4a1f-accc-83ddb823e587" providerId="AD" clId="Web-{E986571A-AAAA-4321-8EA6-0BCF091B7812}" dt="2021-11-05T11:00:33.463" v="48"/>
          <ac:spMkLst>
            <pc:docMk/>
            <pc:sldMk cId="3879346322" sldId="256"/>
            <ac:spMk id="45" creationId="{DCB3820D-C773-4632-9F79-C890E1B2B50D}"/>
          </ac:spMkLst>
        </pc:spChg>
        <pc:spChg chg="add del">
          <ac:chgData name="Umme Hanee" userId="S::umme_hanee@thbs.com::8175b7a0-aff3-4a1f-accc-83ddb823e587" providerId="AD" clId="Web-{E986571A-AAAA-4321-8EA6-0BCF091B7812}" dt="2021-11-05T11:00:33.463" v="48"/>
          <ac:spMkLst>
            <pc:docMk/>
            <pc:sldMk cId="3879346322" sldId="256"/>
            <ac:spMk id="47" creationId="{DCB8EB4B-AFE9-41E8-95B0-F246E5740491}"/>
          </ac:spMkLst>
        </pc:spChg>
        <pc:spChg chg="add del">
          <ac:chgData name="Umme Hanee" userId="S::umme_hanee@thbs.com::8175b7a0-aff3-4a1f-accc-83ddb823e587" providerId="AD" clId="Web-{E986571A-AAAA-4321-8EA6-0BCF091B7812}" dt="2021-11-05T11:02:27.705" v="111"/>
          <ac:spMkLst>
            <pc:docMk/>
            <pc:sldMk cId="3879346322" sldId="256"/>
            <ac:spMk id="52" creationId="{6DA65B90-7B06-4499-91BA-CDDD36132481}"/>
          </ac:spMkLst>
        </pc:spChg>
        <pc:spChg chg="add del">
          <ac:chgData name="Umme Hanee" userId="S::umme_hanee@thbs.com::8175b7a0-aff3-4a1f-accc-83ddb823e587" providerId="AD" clId="Web-{E986571A-AAAA-4321-8EA6-0BCF091B7812}" dt="2021-11-05T11:02:27.705" v="111"/>
          <ac:spMkLst>
            <pc:docMk/>
            <pc:sldMk cId="3879346322" sldId="256"/>
            <ac:spMk id="54" creationId="{603D3CC2-92C0-446B-91D6-D95EB33555E0}"/>
          </ac:spMkLst>
        </pc:spChg>
        <pc:spChg chg="add del">
          <ac:chgData name="Umme Hanee" userId="S::umme_hanee@thbs.com::8175b7a0-aff3-4a1f-accc-83ddb823e587" providerId="AD" clId="Web-{E986571A-AAAA-4321-8EA6-0BCF091B7812}" dt="2021-11-05T11:02:27.705" v="111"/>
          <ac:spMkLst>
            <pc:docMk/>
            <pc:sldMk cId="3879346322" sldId="256"/>
            <ac:spMk id="56" creationId="{2897C999-28FA-4C54-8B7D-F10AACDEFA5F}"/>
          </ac:spMkLst>
        </pc:spChg>
        <pc:spChg chg="add">
          <ac:chgData name="Umme Hanee" userId="S::umme_hanee@thbs.com::8175b7a0-aff3-4a1f-accc-83ddb823e587" providerId="AD" clId="Web-{E986571A-AAAA-4321-8EA6-0BCF091B7812}" dt="2021-11-05T11:02:27.705" v="111"/>
          <ac:spMkLst>
            <pc:docMk/>
            <pc:sldMk cId="3879346322" sldId="256"/>
            <ac:spMk id="58" creationId="{416A0E3C-60E6-4F39-BC55-5F7C224E1F7C}"/>
          </ac:spMkLst>
        </pc:spChg>
        <pc:spChg chg="add del">
          <ac:chgData name="Umme Hanee" userId="S::umme_hanee@thbs.com::8175b7a0-aff3-4a1f-accc-83ddb823e587" providerId="AD" clId="Web-{E986571A-AAAA-4321-8EA6-0BCF091B7812}" dt="2021-11-05T11:02:27.627" v="110"/>
          <ac:spMkLst>
            <pc:docMk/>
            <pc:sldMk cId="3879346322" sldId="256"/>
            <ac:spMk id="61" creationId="{435959F4-53DA-47FF-BC24-1E5B75C69876}"/>
          </ac:spMkLst>
        </pc:spChg>
        <pc:spChg chg="add">
          <ac:chgData name="Umme Hanee" userId="S::umme_hanee@thbs.com::8175b7a0-aff3-4a1f-accc-83ddb823e587" providerId="AD" clId="Web-{E986571A-AAAA-4321-8EA6-0BCF091B7812}" dt="2021-11-05T11:02:27.705" v="111"/>
          <ac:spMkLst>
            <pc:docMk/>
            <pc:sldMk cId="3879346322" sldId="256"/>
            <ac:spMk id="65" creationId="{990D0034-F768-41E7-85D4-F38C4DE85770}"/>
          </ac:spMkLst>
        </pc:spChg>
        <pc:spChg chg="add">
          <ac:chgData name="Umme Hanee" userId="S::umme_hanee@thbs.com::8175b7a0-aff3-4a1f-accc-83ddb823e587" providerId="AD" clId="Web-{E986571A-AAAA-4321-8EA6-0BCF091B7812}" dt="2021-11-05T11:02:27.705" v="111"/>
          <ac:spMkLst>
            <pc:docMk/>
            <pc:sldMk cId="3879346322" sldId="256"/>
            <ac:spMk id="67" creationId="{95B38FD6-641F-41BF-B466-C1C6366420F0}"/>
          </ac:spMkLst>
        </pc:spChg>
        <pc:spChg chg="add">
          <ac:chgData name="Umme Hanee" userId="S::umme_hanee@thbs.com::8175b7a0-aff3-4a1f-accc-83ddb823e587" providerId="AD" clId="Web-{E986571A-AAAA-4321-8EA6-0BCF091B7812}" dt="2021-11-05T11:02:27.705" v="111"/>
          <ac:spMkLst>
            <pc:docMk/>
            <pc:sldMk cId="3879346322" sldId="256"/>
            <ac:spMk id="71" creationId="{1FE461C7-FF45-427F-83D7-18DFBD48188D}"/>
          </ac:spMkLst>
        </pc:spChg>
        <pc:spChg chg="add del">
          <ac:chgData name="Umme Hanee" userId="S::umme_hanee@thbs.com::8175b7a0-aff3-4a1f-accc-83ddb823e587" providerId="AD" clId="Web-{E986571A-AAAA-4321-8EA6-0BCF091B7812}" dt="2021-11-05T11:02:27.627" v="110"/>
          <ac:spMkLst>
            <pc:docMk/>
            <pc:sldMk cId="3879346322" sldId="256"/>
            <ac:spMk id="72" creationId="{59226104-0061-4319-8237-9C001BF85D49}"/>
          </ac:spMkLst>
        </pc:spChg>
        <pc:spChg chg="add del">
          <ac:chgData name="Umme Hanee" userId="S::umme_hanee@thbs.com::8175b7a0-aff3-4a1f-accc-83ddb823e587" providerId="AD" clId="Web-{E986571A-AAAA-4321-8EA6-0BCF091B7812}" dt="2021-11-05T11:02:27.627" v="110"/>
          <ac:spMkLst>
            <pc:docMk/>
            <pc:sldMk cId="3879346322" sldId="256"/>
            <ac:spMk id="82" creationId="{2F9C493A-9F03-49B4-B3FB-19CE5AC115BE}"/>
          </ac:spMkLst>
        </pc:spChg>
        <pc:spChg chg="add del">
          <ac:chgData name="Umme Hanee" userId="S::umme_hanee@thbs.com::8175b7a0-aff3-4a1f-accc-83ddb823e587" providerId="AD" clId="Web-{E986571A-AAAA-4321-8EA6-0BCF091B7812}" dt="2021-11-05T11:02:27.627" v="110"/>
          <ac:spMkLst>
            <pc:docMk/>
            <pc:sldMk cId="3879346322" sldId="256"/>
            <ac:spMk id="84" creationId="{90A46C7D-C1BB-49B8-8D37-39742820E964}"/>
          </ac:spMkLst>
        </pc:spChg>
        <pc:spChg chg="add del">
          <ac:chgData name="Umme Hanee" userId="S::umme_hanee@thbs.com::8175b7a0-aff3-4a1f-accc-83ddb823e587" providerId="AD" clId="Web-{E986571A-AAAA-4321-8EA6-0BCF091B7812}" dt="2021-11-05T11:02:27.627" v="110"/>
          <ac:spMkLst>
            <pc:docMk/>
            <pc:sldMk cId="3879346322" sldId="256"/>
            <ac:spMk id="94" creationId="{55820E42-2F9D-41EF-B67F-522A133B3373}"/>
          </ac:spMkLst>
        </pc:spChg>
        <pc:grpChg chg="add del">
          <ac:chgData name="Umme Hanee" userId="S::umme_hanee@thbs.com::8175b7a0-aff3-4a1f-accc-83ddb823e587" providerId="AD" clId="Web-{E986571A-AAAA-4321-8EA6-0BCF091B7812}" dt="2021-11-05T11:02:27.627" v="110"/>
          <ac:grpSpMkLst>
            <pc:docMk/>
            <pc:sldMk cId="3879346322" sldId="256"/>
            <ac:grpSpMk id="63" creationId="{A7CF83E8-F6F0-41E3-B580-7412A04DDFB5}"/>
          </ac:grpSpMkLst>
        </pc:grpChg>
        <pc:grpChg chg="add del">
          <ac:chgData name="Umme Hanee" userId="S::umme_hanee@thbs.com::8175b7a0-aff3-4a1f-accc-83ddb823e587" providerId="AD" clId="Web-{E986571A-AAAA-4321-8EA6-0BCF091B7812}" dt="2021-11-05T11:02:27.627" v="110"/>
          <ac:grpSpMkLst>
            <pc:docMk/>
            <pc:sldMk cId="3879346322" sldId="256"/>
            <ac:grpSpMk id="74" creationId="{AC552FEA-472E-4E74-B31D-531852C1908D}"/>
          </ac:grpSpMkLst>
        </pc:grpChg>
        <pc:grpChg chg="add del">
          <ac:chgData name="Umme Hanee" userId="S::umme_hanee@thbs.com::8175b7a0-aff3-4a1f-accc-83ddb823e587" providerId="AD" clId="Web-{E986571A-AAAA-4321-8EA6-0BCF091B7812}" dt="2021-11-05T11:02:27.627" v="110"/>
          <ac:grpSpMkLst>
            <pc:docMk/>
            <pc:sldMk cId="3879346322" sldId="256"/>
            <ac:grpSpMk id="86" creationId="{61BBAB6F-65E6-4E2B-B363-6AB27C84E0C1}"/>
          </ac:grpSpMkLst>
        </pc:grpChg>
        <pc:grpChg chg="add del">
          <ac:chgData name="Umme Hanee" userId="S::umme_hanee@thbs.com::8175b7a0-aff3-4a1f-accc-83ddb823e587" providerId="AD" clId="Web-{E986571A-AAAA-4321-8EA6-0BCF091B7812}" dt="2021-11-05T11:02:27.627" v="110"/>
          <ac:grpSpMkLst>
            <pc:docMk/>
            <pc:sldMk cId="3879346322" sldId="256"/>
            <ac:grpSpMk id="96" creationId="{13D9BC31-B57D-4933-AD83-94F462D4C2F9}"/>
          </ac:grpSpMkLst>
        </pc:grpChg>
        <pc:picChg chg="add mod ord">
          <ac:chgData name="Umme Hanee" userId="S::umme_hanee@thbs.com::8175b7a0-aff3-4a1f-accc-83ddb823e587" providerId="AD" clId="Web-{E986571A-AAAA-4321-8EA6-0BCF091B7812}" dt="2021-11-05T11:02:27.705" v="111"/>
          <ac:picMkLst>
            <pc:docMk/>
            <pc:sldMk cId="3879346322" sldId="256"/>
            <ac:picMk id="4" creationId="{E04C5693-99EC-4E3F-8757-524FAAEDFD18}"/>
          </ac:picMkLst>
        </pc:picChg>
        <pc:cxnChg chg="add del">
          <ac:chgData name="Umme Hanee" userId="S::umme_hanee@thbs.com::8175b7a0-aff3-4a1f-accc-83ddb823e587" providerId="AD" clId="Web-{E986571A-AAAA-4321-8EA6-0BCF091B7812}" dt="2021-11-05T10:59:06.708" v="22"/>
          <ac:cxnSpMkLst>
            <pc:docMk/>
            <pc:sldMk cId="3879346322" sldId="256"/>
            <ac:cxnSpMk id="30" creationId="{96D07482-83A3-4451-943C-B46961082957}"/>
          </ac:cxnSpMkLst>
        </pc:cxnChg>
        <pc:cxnChg chg="add">
          <ac:chgData name="Umme Hanee" userId="S::umme_hanee@thbs.com::8175b7a0-aff3-4a1f-accc-83ddb823e587" providerId="AD" clId="Web-{E986571A-AAAA-4321-8EA6-0BCF091B7812}" dt="2021-11-05T11:02:27.705" v="111"/>
          <ac:cxnSpMkLst>
            <pc:docMk/>
            <pc:sldMk cId="3879346322" sldId="256"/>
            <ac:cxnSpMk id="59" creationId="{C5025DAC-8B93-4160-B017-3A274A5828C0}"/>
          </ac:cxnSpMkLst>
        </pc:cxnChg>
        <pc:cxnChg chg="add">
          <ac:chgData name="Umme Hanee" userId="S::umme_hanee@thbs.com::8175b7a0-aff3-4a1f-accc-83ddb823e587" providerId="AD" clId="Web-{E986571A-AAAA-4321-8EA6-0BCF091B7812}" dt="2021-11-05T11:02:27.705" v="111"/>
          <ac:cxnSpMkLst>
            <pc:docMk/>
            <pc:sldMk cId="3879346322" sldId="256"/>
            <ac:cxnSpMk id="69" creationId="{6BF9119E-766E-4526-AAE5-639F577C0493}"/>
          </ac:cxnSpMkLst>
        </pc:cxnChg>
      </pc:sldChg>
      <pc:sldChg chg="delSp modSp new del">
        <pc:chgData name="Umme Hanee" userId="S::umme_hanee@thbs.com::8175b7a0-aff3-4a1f-accc-83ddb823e587" providerId="AD" clId="Web-{E986571A-AAAA-4321-8EA6-0BCF091B7812}" dt="2021-11-05T11:15:54.665" v="163"/>
        <pc:sldMkLst>
          <pc:docMk/>
          <pc:sldMk cId="3831728330" sldId="257"/>
        </pc:sldMkLst>
        <pc:spChg chg="del mod">
          <ac:chgData name="Umme Hanee" userId="S::umme_hanee@thbs.com::8175b7a0-aff3-4a1f-accc-83ddb823e587" providerId="AD" clId="Web-{E986571A-AAAA-4321-8EA6-0BCF091B7812}" dt="2021-11-05T11:04:31.276" v="126"/>
          <ac:spMkLst>
            <pc:docMk/>
            <pc:sldMk cId="3831728330" sldId="257"/>
            <ac:spMk id="2" creationId="{B09972F1-DC7C-4B0B-B8D7-3872FBA8D8F1}"/>
          </ac:spMkLst>
        </pc:spChg>
        <pc:spChg chg="del">
          <ac:chgData name="Umme Hanee" userId="S::umme_hanee@thbs.com::8175b7a0-aff3-4a1f-accc-83ddb823e587" providerId="AD" clId="Web-{E986571A-AAAA-4321-8EA6-0BCF091B7812}" dt="2021-11-05T11:04:26.057" v="125"/>
          <ac:spMkLst>
            <pc:docMk/>
            <pc:sldMk cId="3831728330" sldId="257"/>
            <ac:spMk id="3" creationId="{8565314A-BCF1-4860-A508-7C8C16569989}"/>
          </ac:spMkLst>
        </pc:spChg>
      </pc:sldChg>
      <pc:sldChg chg="addSp delSp modSp new mod ord modShow">
        <pc:chgData name="Umme Hanee" userId="S::umme_hanee@thbs.com::8175b7a0-aff3-4a1f-accc-83ddb823e587" providerId="AD" clId="Web-{E986571A-AAAA-4321-8EA6-0BCF091B7812}" dt="2021-11-05T11:46:16.021" v="457" actId="20577"/>
        <pc:sldMkLst>
          <pc:docMk/>
          <pc:sldMk cId="3535480042" sldId="258"/>
        </pc:sldMkLst>
        <pc:spChg chg="add mod">
          <ac:chgData name="Umme Hanee" userId="S::umme_hanee@thbs.com::8175b7a0-aff3-4a1f-accc-83ddb823e587" providerId="AD" clId="Web-{E986571A-AAAA-4321-8EA6-0BCF091B7812}" dt="2021-11-05T11:31:46.588" v="303" actId="20577"/>
          <ac:spMkLst>
            <pc:docMk/>
            <pc:sldMk cId="3535480042" sldId="258"/>
            <ac:spMk id="2" creationId="{D3D7A0DB-CDD9-4A31-BFF9-D193349BD256}"/>
          </ac:spMkLst>
        </pc:spChg>
        <pc:spChg chg="add del mod">
          <ac:chgData name="Umme Hanee" userId="S::umme_hanee@thbs.com::8175b7a0-aff3-4a1f-accc-83ddb823e587" providerId="AD" clId="Web-{E986571A-AAAA-4321-8EA6-0BCF091B7812}" dt="2021-11-05T11:19:33.180" v="203"/>
          <ac:spMkLst>
            <pc:docMk/>
            <pc:sldMk cId="3535480042" sldId="258"/>
            <ac:spMk id="152" creationId="{092EF4D8-43B6-47D2-AEAB-2CC36A1C9F0D}"/>
          </ac:spMkLst>
        </pc:spChg>
        <pc:spChg chg="add mod">
          <ac:chgData name="Umme Hanee" userId="S::umme_hanee@thbs.com::8175b7a0-aff3-4a1f-accc-83ddb823e587" providerId="AD" clId="Web-{E986571A-AAAA-4321-8EA6-0BCF091B7812}" dt="2021-11-05T11:41:11.407" v="413" actId="20577"/>
          <ac:spMkLst>
            <pc:docMk/>
            <pc:sldMk cId="3535480042" sldId="258"/>
            <ac:spMk id="155" creationId="{23B6DDE5-45F7-4F07-BFBF-B30E1AB1E044}"/>
          </ac:spMkLst>
        </pc:spChg>
        <pc:spChg chg="add del mod">
          <ac:chgData name="Umme Hanee" userId="S::umme_hanee@thbs.com::8175b7a0-aff3-4a1f-accc-83ddb823e587" providerId="AD" clId="Web-{E986571A-AAAA-4321-8EA6-0BCF091B7812}" dt="2021-11-05T11:23:20.930" v="229"/>
          <ac:spMkLst>
            <pc:docMk/>
            <pc:sldMk cId="3535480042" sldId="258"/>
            <ac:spMk id="156" creationId="{001DA57C-0119-46EB-9400-B6CB275FC33D}"/>
          </ac:spMkLst>
        </pc:spChg>
        <pc:spChg chg="add del mod">
          <ac:chgData name="Umme Hanee" userId="S::umme_hanee@thbs.com::8175b7a0-aff3-4a1f-accc-83ddb823e587" providerId="AD" clId="Web-{E986571A-AAAA-4321-8EA6-0BCF091B7812}" dt="2021-11-05T11:23:29.633" v="231"/>
          <ac:spMkLst>
            <pc:docMk/>
            <pc:sldMk cId="3535480042" sldId="258"/>
            <ac:spMk id="157" creationId="{C04A3236-8430-40CA-A451-F0AA822E676B}"/>
          </ac:spMkLst>
        </pc:spChg>
        <pc:spChg chg="add del mod">
          <ac:chgData name="Umme Hanee" userId="S::umme_hanee@thbs.com::8175b7a0-aff3-4a1f-accc-83ddb823e587" providerId="AD" clId="Web-{E986571A-AAAA-4321-8EA6-0BCF091B7812}" dt="2021-11-05T11:32:57.499" v="305"/>
          <ac:spMkLst>
            <pc:docMk/>
            <pc:sldMk cId="3535480042" sldId="258"/>
            <ac:spMk id="158" creationId="{5D9880E9-06F7-4AD1-AD5A-42A58BF31F9F}"/>
          </ac:spMkLst>
        </pc:spChg>
        <pc:spChg chg="add mod">
          <ac:chgData name="Umme Hanee" userId="S::umme_hanee@thbs.com::8175b7a0-aff3-4a1f-accc-83ddb823e587" providerId="AD" clId="Web-{E986571A-AAAA-4321-8EA6-0BCF091B7812}" dt="2021-11-05T11:41:39.346" v="415" actId="20577"/>
          <ac:spMkLst>
            <pc:docMk/>
            <pc:sldMk cId="3535480042" sldId="258"/>
            <ac:spMk id="159" creationId="{8CA62D85-8CB8-49E6-A8AD-7D476098D155}"/>
          </ac:spMkLst>
        </pc:spChg>
        <pc:spChg chg="add mod">
          <ac:chgData name="Umme Hanee" userId="S::umme_hanee@thbs.com::8175b7a0-aff3-4a1f-accc-83ddb823e587" providerId="AD" clId="Web-{E986571A-AAAA-4321-8EA6-0BCF091B7812}" dt="2021-11-05T11:46:16.021" v="457" actId="20577"/>
          <ac:spMkLst>
            <pc:docMk/>
            <pc:sldMk cId="3535480042" sldId="258"/>
            <ac:spMk id="160" creationId="{A7FBB80E-CAC8-4468-8761-F988D0DCE8A3}"/>
          </ac:spMkLst>
        </pc:spChg>
        <pc:graphicFrameChg chg="add del mod modGraphic">
          <ac:chgData name="Umme Hanee" userId="S::umme_hanee@thbs.com::8175b7a0-aff3-4a1f-accc-83ddb823e587" providerId="AD" clId="Web-{E986571A-AAAA-4321-8EA6-0BCF091B7812}" dt="2021-11-05T11:08:42.371" v="151"/>
          <ac:graphicFrameMkLst>
            <pc:docMk/>
            <pc:sldMk cId="3535480042" sldId="258"/>
            <ac:graphicFrameMk id="3" creationId="{E162D149-9108-40ED-9195-1DB3426228A4}"/>
          </ac:graphicFrameMkLst>
        </pc:graphicFrameChg>
        <pc:graphicFrameChg chg="add del mod modGraphic">
          <ac:chgData name="Umme Hanee" userId="S::umme_hanee@thbs.com::8175b7a0-aff3-4a1f-accc-83ddb823e587" providerId="AD" clId="Web-{E986571A-AAAA-4321-8EA6-0BCF091B7812}" dt="2021-11-05T11:14:22.519" v="162"/>
          <ac:graphicFrameMkLst>
            <pc:docMk/>
            <pc:sldMk cId="3535480042" sldId="258"/>
            <ac:graphicFrameMk id="20" creationId="{DB314757-DD2E-4437-BE87-5E7106DF0891}"/>
          </ac:graphicFrameMkLst>
        </pc:graphicFrameChg>
        <pc:graphicFrameChg chg="add del mod modGraphic">
          <ac:chgData name="Umme Hanee" userId="S::umme_hanee@thbs.com::8175b7a0-aff3-4a1f-accc-83ddb823e587" providerId="AD" clId="Web-{E986571A-AAAA-4321-8EA6-0BCF091B7812}" dt="2021-11-05T11:18:35.098" v="200"/>
          <ac:graphicFrameMkLst>
            <pc:docMk/>
            <pc:sldMk cId="3535480042" sldId="258"/>
            <ac:graphicFrameMk id="91" creationId="{43ACD0B1-D084-4C70-9E4E-59E51A65E053}"/>
          </ac:graphicFrameMkLst>
        </pc:graphicFrameChg>
        <pc:picChg chg="add del mod">
          <ac:chgData name="Umme Hanee" userId="S::umme_hanee@thbs.com::8175b7a0-aff3-4a1f-accc-83ddb823e587" providerId="AD" clId="Web-{E986571A-AAAA-4321-8EA6-0BCF091B7812}" dt="2021-11-05T11:21:00.014" v="210"/>
          <ac:picMkLst>
            <pc:docMk/>
            <pc:sldMk cId="3535480042" sldId="258"/>
            <ac:picMk id="153" creationId="{BAEC27DB-49F3-40DD-B931-454AAD8722EE}"/>
          </ac:picMkLst>
        </pc:picChg>
        <pc:picChg chg="add mod">
          <ac:chgData name="Umme Hanee" userId="S::umme_hanee@thbs.com::8175b7a0-aff3-4a1f-accc-83ddb823e587" providerId="AD" clId="Web-{E986571A-AAAA-4321-8EA6-0BCF091B7812}" dt="2021-11-05T11:21:21.078" v="212" actId="1076"/>
          <ac:picMkLst>
            <pc:docMk/>
            <pc:sldMk cId="3535480042" sldId="258"/>
            <ac:picMk id="154" creationId="{D79C702B-7DEB-40D4-82AA-3443478FA75E}"/>
          </ac:picMkLst>
        </pc:picChg>
      </pc:sldChg>
      <pc:sldChg chg="delSp new del">
        <pc:chgData name="Umme Hanee" userId="S::umme_hanee@thbs.com::8175b7a0-aff3-4a1f-accc-83ddb823e587" providerId="AD" clId="Web-{E986571A-AAAA-4321-8EA6-0BCF091B7812}" dt="2021-11-05T11:16:32.730" v="166"/>
        <pc:sldMkLst>
          <pc:docMk/>
          <pc:sldMk cId="4098117447" sldId="259"/>
        </pc:sldMkLst>
        <pc:spChg chg="del">
          <ac:chgData name="Umme Hanee" userId="S::umme_hanee@thbs.com::8175b7a0-aff3-4a1f-accc-83ddb823e587" providerId="AD" clId="Web-{E986571A-AAAA-4321-8EA6-0BCF091B7812}" dt="2021-11-05T11:16:28.605" v="165"/>
          <ac:spMkLst>
            <pc:docMk/>
            <pc:sldMk cId="4098117447" sldId="259"/>
            <ac:spMk id="3" creationId="{A8CD8AF5-21BC-4324-B527-60BB2E3623C9}"/>
          </ac:spMkLst>
        </pc:spChg>
      </pc:sldChg>
      <pc:sldMasterChg chg="del delSldLayout">
        <pc:chgData name="Umme Hanee" userId="S::umme_hanee@thbs.com::8175b7a0-aff3-4a1f-accc-83ddb823e587" providerId="AD" clId="Web-{E986571A-AAAA-4321-8EA6-0BCF091B7812}" dt="2021-11-05T10:58:33.268" v="13"/>
        <pc:sldMasterMkLst>
          <pc:docMk/>
          <pc:sldMasterMk cId="0" sldId="2147483840"/>
        </pc:sldMasterMkLst>
        <pc:sldLayoutChg chg="del">
          <pc:chgData name="Umme Hanee" userId="S::umme_hanee@thbs.com::8175b7a0-aff3-4a1f-accc-83ddb823e587" providerId="AD" clId="Web-{E986571A-AAAA-4321-8EA6-0BCF091B7812}" dt="2021-11-05T10:58:33.268" v="13"/>
          <pc:sldLayoutMkLst>
            <pc:docMk/>
            <pc:sldMasterMk cId="0" sldId="2147483840"/>
            <pc:sldLayoutMk cId="0" sldId="2147483841"/>
          </pc:sldLayoutMkLst>
        </pc:sldLayoutChg>
        <pc:sldLayoutChg chg="del">
          <pc:chgData name="Umme Hanee" userId="S::umme_hanee@thbs.com::8175b7a0-aff3-4a1f-accc-83ddb823e587" providerId="AD" clId="Web-{E986571A-AAAA-4321-8EA6-0BCF091B7812}" dt="2021-11-05T10:58:33.268" v="13"/>
          <pc:sldLayoutMkLst>
            <pc:docMk/>
            <pc:sldMasterMk cId="0" sldId="2147483840"/>
            <pc:sldLayoutMk cId="0" sldId="2147483842"/>
          </pc:sldLayoutMkLst>
        </pc:sldLayoutChg>
        <pc:sldLayoutChg chg="del">
          <pc:chgData name="Umme Hanee" userId="S::umme_hanee@thbs.com::8175b7a0-aff3-4a1f-accc-83ddb823e587" providerId="AD" clId="Web-{E986571A-AAAA-4321-8EA6-0BCF091B7812}" dt="2021-11-05T10:58:33.268" v="13"/>
          <pc:sldLayoutMkLst>
            <pc:docMk/>
            <pc:sldMasterMk cId="0" sldId="2147483840"/>
            <pc:sldLayoutMk cId="0" sldId="2147483843"/>
          </pc:sldLayoutMkLst>
        </pc:sldLayoutChg>
        <pc:sldLayoutChg chg="del">
          <pc:chgData name="Umme Hanee" userId="S::umme_hanee@thbs.com::8175b7a0-aff3-4a1f-accc-83ddb823e587" providerId="AD" clId="Web-{E986571A-AAAA-4321-8EA6-0BCF091B7812}" dt="2021-11-05T10:58:33.268" v="13"/>
          <pc:sldLayoutMkLst>
            <pc:docMk/>
            <pc:sldMasterMk cId="0" sldId="2147483840"/>
            <pc:sldLayoutMk cId="0" sldId="2147483844"/>
          </pc:sldLayoutMkLst>
        </pc:sldLayoutChg>
        <pc:sldLayoutChg chg="del">
          <pc:chgData name="Umme Hanee" userId="S::umme_hanee@thbs.com::8175b7a0-aff3-4a1f-accc-83ddb823e587" providerId="AD" clId="Web-{E986571A-AAAA-4321-8EA6-0BCF091B7812}" dt="2021-11-05T10:58:33.268" v="13"/>
          <pc:sldLayoutMkLst>
            <pc:docMk/>
            <pc:sldMasterMk cId="0" sldId="2147483840"/>
            <pc:sldLayoutMk cId="0" sldId="2147483845"/>
          </pc:sldLayoutMkLst>
        </pc:sldLayoutChg>
        <pc:sldLayoutChg chg="del">
          <pc:chgData name="Umme Hanee" userId="S::umme_hanee@thbs.com::8175b7a0-aff3-4a1f-accc-83ddb823e587" providerId="AD" clId="Web-{E986571A-AAAA-4321-8EA6-0BCF091B7812}" dt="2021-11-05T10:58:33.268" v="13"/>
          <pc:sldLayoutMkLst>
            <pc:docMk/>
            <pc:sldMasterMk cId="0" sldId="2147483840"/>
            <pc:sldLayoutMk cId="0" sldId="2147483846"/>
          </pc:sldLayoutMkLst>
        </pc:sldLayoutChg>
        <pc:sldLayoutChg chg="del">
          <pc:chgData name="Umme Hanee" userId="S::umme_hanee@thbs.com::8175b7a0-aff3-4a1f-accc-83ddb823e587" providerId="AD" clId="Web-{E986571A-AAAA-4321-8EA6-0BCF091B7812}" dt="2021-11-05T10:58:33.268" v="13"/>
          <pc:sldLayoutMkLst>
            <pc:docMk/>
            <pc:sldMasterMk cId="0" sldId="2147483840"/>
            <pc:sldLayoutMk cId="0" sldId="2147483847"/>
          </pc:sldLayoutMkLst>
        </pc:sldLayoutChg>
        <pc:sldLayoutChg chg="del">
          <pc:chgData name="Umme Hanee" userId="S::umme_hanee@thbs.com::8175b7a0-aff3-4a1f-accc-83ddb823e587" providerId="AD" clId="Web-{E986571A-AAAA-4321-8EA6-0BCF091B7812}" dt="2021-11-05T10:58:33.268" v="13"/>
          <pc:sldLayoutMkLst>
            <pc:docMk/>
            <pc:sldMasterMk cId="0" sldId="2147483840"/>
            <pc:sldLayoutMk cId="0" sldId="2147483848"/>
          </pc:sldLayoutMkLst>
        </pc:sldLayoutChg>
        <pc:sldLayoutChg chg="del">
          <pc:chgData name="Umme Hanee" userId="S::umme_hanee@thbs.com::8175b7a0-aff3-4a1f-accc-83ddb823e587" providerId="AD" clId="Web-{E986571A-AAAA-4321-8EA6-0BCF091B7812}" dt="2021-11-05T10:58:33.268" v="13"/>
          <pc:sldLayoutMkLst>
            <pc:docMk/>
            <pc:sldMasterMk cId="0" sldId="2147483840"/>
            <pc:sldLayoutMk cId="0" sldId="2147483849"/>
          </pc:sldLayoutMkLst>
        </pc:sldLayoutChg>
        <pc:sldLayoutChg chg="del">
          <pc:chgData name="Umme Hanee" userId="S::umme_hanee@thbs.com::8175b7a0-aff3-4a1f-accc-83ddb823e587" providerId="AD" clId="Web-{E986571A-AAAA-4321-8EA6-0BCF091B7812}" dt="2021-11-05T10:58:33.268" v="13"/>
          <pc:sldLayoutMkLst>
            <pc:docMk/>
            <pc:sldMasterMk cId="0" sldId="2147483840"/>
            <pc:sldLayoutMk cId="0" sldId="2147483850"/>
          </pc:sldLayoutMkLst>
        </pc:sldLayoutChg>
        <pc:sldLayoutChg chg="del">
          <pc:chgData name="Umme Hanee" userId="S::umme_hanee@thbs.com::8175b7a0-aff3-4a1f-accc-83ddb823e587" providerId="AD" clId="Web-{E986571A-AAAA-4321-8EA6-0BCF091B7812}" dt="2021-11-05T10:58:33.268" v="13"/>
          <pc:sldLayoutMkLst>
            <pc:docMk/>
            <pc:sldMasterMk cId="0" sldId="2147483840"/>
            <pc:sldLayoutMk cId="0" sldId="2147483851"/>
          </pc:sldLayoutMkLst>
        </pc:sldLayoutChg>
      </pc:sldMasterChg>
      <pc:sldMasterChg chg="add del addSldLayout delSldLayout">
        <pc:chgData name="Umme Hanee" userId="S::umme_hanee@thbs.com::8175b7a0-aff3-4a1f-accc-83ddb823e587" providerId="AD" clId="Web-{E986571A-AAAA-4321-8EA6-0BCF091B7812}" dt="2021-11-05T10:58:44.425" v="16"/>
        <pc:sldMasterMkLst>
          <pc:docMk/>
          <pc:sldMasterMk cId="2378331709" sldId="2147483865"/>
        </pc:sldMasterMkLst>
        <pc:sldLayoutChg chg="add del">
          <pc:chgData name="Umme Hanee" userId="S::umme_hanee@thbs.com::8175b7a0-aff3-4a1f-accc-83ddb823e587" providerId="AD" clId="Web-{E986571A-AAAA-4321-8EA6-0BCF091B7812}" dt="2021-11-05T10:58:44.425" v="16"/>
          <pc:sldLayoutMkLst>
            <pc:docMk/>
            <pc:sldMasterMk cId="2378331709" sldId="2147483865"/>
            <pc:sldLayoutMk cId="1796398856" sldId="2147483854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8:44.425" v="16"/>
          <pc:sldLayoutMkLst>
            <pc:docMk/>
            <pc:sldMasterMk cId="2378331709" sldId="2147483865"/>
            <pc:sldLayoutMk cId="1629110314" sldId="2147483855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8:44.425" v="16"/>
          <pc:sldLayoutMkLst>
            <pc:docMk/>
            <pc:sldMasterMk cId="2378331709" sldId="2147483865"/>
            <pc:sldLayoutMk cId="552642632" sldId="2147483856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8:44.425" v="16"/>
          <pc:sldLayoutMkLst>
            <pc:docMk/>
            <pc:sldMasterMk cId="2378331709" sldId="2147483865"/>
            <pc:sldLayoutMk cId="3084892190" sldId="2147483857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8:44.425" v="16"/>
          <pc:sldLayoutMkLst>
            <pc:docMk/>
            <pc:sldMasterMk cId="2378331709" sldId="2147483865"/>
            <pc:sldLayoutMk cId="4104878129" sldId="2147483858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8:44.425" v="16"/>
          <pc:sldLayoutMkLst>
            <pc:docMk/>
            <pc:sldMasterMk cId="2378331709" sldId="2147483865"/>
            <pc:sldLayoutMk cId="1773859210" sldId="2147483859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8:44.425" v="16"/>
          <pc:sldLayoutMkLst>
            <pc:docMk/>
            <pc:sldMasterMk cId="2378331709" sldId="2147483865"/>
            <pc:sldLayoutMk cId="370566030" sldId="2147483860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8:44.425" v="16"/>
          <pc:sldLayoutMkLst>
            <pc:docMk/>
            <pc:sldMasterMk cId="2378331709" sldId="2147483865"/>
            <pc:sldLayoutMk cId="2685897787" sldId="2147483861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8:44.425" v="16"/>
          <pc:sldLayoutMkLst>
            <pc:docMk/>
            <pc:sldMasterMk cId="2378331709" sldId="2147483865"/>
            <pc:sldLayoutMk cId="2220595119" sldId="2147483862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8:44.425" v="16"/>
          <pc:sldLayoutMkLst>
            <pc:docMk/>
            <pc:sldMasterMk cId="2378331709" sldId="2147483865"/>
            <pc:sldLayoutMk cId="710749433" sldId="2147483863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8:44.425" v="16"/>
          <pc:sldLayoutMkLst>
            <pc:docMk/>
            <pc:sldMasterMk cId="2378331709" sldId="2147483865"/>
            <pc:sldLayoutMk cId="2268398098" sldId="2147483864"/>
          </pc:sldLayoutMkLst>
        </pc:sldLayoutChg>
      </pc:sldMasterChg>
      <pc:sldMasterChg chg="add del addSldLayout delSldLayout">
        <pc:chgData name="Umme Hanee" userId="S::umme_hanee@thbs.com::8175b7a0-aff3-4a1f-accc-83ddb823e587" providerId="AD" clId="Web-{E986571A-AAAA-4321-8EA6-0BCF091B7812}" dt="2021-11-05T10:59:06.708" v="22"/>
        <pc:sldMasterMkLst>
          <pc:docMk/>
          <pc:sldMasterMk cId="3782215809" sldId="2147483889"/>
        </pc:sldMasterMkLst>
        <pc:sldLayoutChg chg="add del">
          <pc:chgData name="Umme Hanee" userId="S::umme_hanee@thbs.com::8175b7a0-aff3-4a1f-accc-83ddb823e587" providerId="AD" clId="Web-{E986571A-AAAA-4321-8EA6-0BCF091B7812}" dt="2021-11-05T10:59:06.708" v="22"/>
          <pc:sldLayoutMkLst>
            <pc:docMk/>
            <pc:sldMasterMk cId="3782215809" sldId="2147483889"/>
            <pc:sldLayoutMk cId="659429570" sldId="2147483878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708" v="22"/>
          <pc:sldLayoutMkLst>
            <pc:docMk/>
            <pc:sldMasterMk cId="3782215809" sldId="2147483889"/>
            <pc:sldLayoutMk cId="1807601302" sldId="2147483879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708" v="22"/>
          <pc:sldLayoutMkLst>
            <pc:docMk/>
            <pc:sldMasterMk cId="3782215809" sldId="2147483889"/>
            <pc:sldLayoutMk cId="1328870506" sldId="2147483880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708" v="22"/>
          <pc:sldLayoutMkLst>
            <pc:docMk/>
            <pc:sldMasterMk cId="3782215809" sldId="2147483889"/>
            <pc:sldLayoutMk cId="39025351" sldId="2147483881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708" v="22"/>
          <pc:sldLayoutMkLst>
            <pc:docMk/>
            <pc:sldMasterMk cId="3782215809" sldId="2147483889"/>
            <pc:sldLayoutMk cId="486701494" sldId="2147483882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708" v="22"/>
          <pc:sldLayoutMkLst>
            <pc:docMk/>
            <pc:sldMasterMk cId="3782215809" sldId="2147483889"/>
            <pc:sldLayoutMk cId="3498251448" sldId="2147483883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708" v="22"/>
          <pc:sldLayoutMkLst>
            <pc:docMk/>
            <pc:sldMasterMk cId="3782215809" sldId="2147483889"/>
            <pc:sldLayoutMk cId="3949989056" sldId="2147483884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708" v="22"/>
          <pc:sldLayoutMkLst>
            <pc:docMk/>
            <pc:sldMasterMk cId="3782215809" sldId="2147483889"/>
            <pc:sldLayoutMk cId="3155797551" sldId="2147483885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708" v="22"/>
          <pc:sldLayoutMkLst>
            <pc:docMk/>
            <pc:sldMasterMk cId="3782215809" sldId="2147483889"/>
            <pc:sldLayoutMk cId="2088796914" sldId="2147483886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708" v="22"/>
          <pc:sldLayoutMkLst>
            <pc:docMk/>
            <pc:sldMasterMk cId="3782215809" sldId="2147483889"/>
            <pc:sldLayoutMk cId="2653207862" sldId="2147483887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708" v="22"/>
          <pc:sldLayoutMkLst>
            <pc:docMk/>
            <pc:sldMasterMk cId="3782215809" sldId="2147483889"/>
            <pc:sldLayoutMk cId="1664107570" sldId="2147483888"/>
          </pc:sldLayoutMkLst>
        </pc:sldLayoutChg>
      </pc:sldMasterChg>
      <pc:sldMasterChg chg="add del addSldLayout delSldLayout">
        <pc:chgData name="Umme Hanee" userId="S::umme_hanee@thbs.com::8175b7a0-aff3-4a1f-accc-83ddb823e587" providerId="AD" clId="Web-{E986571A-AAAA-4321-8EA6-0BCF091B7812}" dt="2021-11-05T10:59:06.645" v="21"/>
        <pc:sldMasterMkLst>
          <pc:docMk/>
          <pc:sldMasterMk cId="3286441913" sldId="2147483913"/>
        </pc:sldMasterMkLst>
        <pc:sldLayoutChg chg="add del">
          <pc:chgData name="Umme Hanee" userId="S::umme_hanee@thbs.com::8175b7a0-aff3-4a1f-accc-83ddb823e587" providerId="AD" clId="Web-{E986571A-AAAA-4321-8EA6-0BCF091B7812}" dt="2021-11-05T10:59:06.645" v="21"/>
          <pc:sldLayoutMkLst>
            <pc:docMk/>
            <pc:sldMasterMk cId="3286441913" sldId="2147483913"/>
            <pc:sldLayoutMk cId="644796069" sldId="2147483902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645" v="21"/>
          <pc:sldLayoutMkLst>
            <pc:docMk/>
            <pc:sldMasterMk cId="3286441913" sldId="2147483913"/>
            <pc:sldLayoutMk cId="4136602141" sldId="2147483903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645" v="21"/>
          <pc:sldLayoutMkLst>
            <pc:docMk/>
            <pc:sldMasterMk cId="3286441913" sldId="2147483913"/>
            <pc:sldLayoutMk cId="2801951801" sldId="2147483904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645" v="21"/>
          <pc:sldLayoutMkLst>
            <pc:docMk/>
            <pc:sldMasterMk cId="3286441913" sldId="2147483913"/>
            <pc:sldLayoutMk cId="2571674008" sldId="2147483905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645" v="21"/>
          <pc:sldLayoutMkLst>
            <pc:docMk/>
            <pc:sldMasterMk cId="3286441913" sldId="2147483913"/>
            <pc:sldLayoutMk cId="1028054259" sldId="2147483906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645" v="21"/>
          <pc:sldLayoutMkLst>
            <pc:docMk/>
            <pc:sldMasterMk cId="3286441913" sldId="2147483913"/>
            <pc:sldLayoutMk cId="2635566176" sldId="2147483907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645" v="21"/>
          <pc:sldLayoutMkLst>
            <pc:docMk/>
            <pc:sldMasterMk cId="3286441913" sldId="2147483913"/>
            <pc:sldLayoutMk cId="740265587" sldId="2147483908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645" v="21"/>
          <pc:sldLayoutMkLst>
            <pc:docMk/>
            <pc:sldMasterMk cId="3286441913" sldId="2147483913"/>
            <pc:sldLayoutMk cId="2199488200" sldId="2147483909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645" v="21"/>
          <pc:sldLayoutMkLst>
            <pc:docMk/>
            <pc:sldMasterMk cId="3286441913" sldId="2147483913"/>
            <pc:sldLayoutMk cId="2141564131" sldId="2147483910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645" v="21"/>
          <pc:sldLayoutMkLst>
            <pc:docMk/>
            <pc:sldMasterMk cId="3286441913" sldId="2147483913"/>
            <pc:sldLayoutMk cId="741915174" sldId="2147483911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06.645" v="21"/>
          <pc:sldLayoutMkLst>
            <pc:docMk/>
            <pc:sldMasterMk cId="3286441913" sldId="2147483913"/>
            <pc:sldLayoutMk cId="3028155073" sldId="2147483912"/>
          </pc:sldLayoutMkLst>
        </pc:sldLayoutChg>
      </pc:sldMasterChg>
      <pc:sldMasterChg chg="add del addSldLayout delSldLayout">
        <pc:chgData name="Umme Hanee" userId="S::umme_hanee@thbs.com::8175b7a0-aff3-4a1f-accc-83ddb823e587" providerId="AD" clId="Web-{E986571A-AAAA-4321-8EA6-0BCF091B7812}" dt="2021-11-05T10:59:21.349" v="24"/>
        <pc:sldMasterMkLst>
          <pc:docMk/>
          <pc:sldMasterMk cId="2279451783" sldId="2147483926"/>
        </pc:sldMasterMkLst>
        <pc:sldLayoutChg chg="add del">
          <pc:chgData name="Umme Hanee" userId="S::umme_hanee@thbs.com::8175b7a0-aff3-4a1f-accc-83ddb823e587" providerId="AD" clId="Web-{E986571A-AAAA-4321-8EA6-0BCF091B7812}" dt="2021-11-05T10:59:21.349" v="24"/>
          <pc:sldLayoutMkLst>
            <pc:docMk/>
            <pc:sldMasterMk cId="2279451783" sldId="2147483926"/>
            <pc:sldLayoutMk cId="683733553" sldId="2147483915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21.349" v="24"/>
          <pc:sldLayoutMkLst>
            <pc:docMk/>
            <pc:sldMasterMk cId="2279451783" sldId="2147483926"/>
            <pc:sldLayoutMk cId="17256398" sldId="2147483916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21.349" v="24"/>
          <pc:sldLayoutMkLst>
            <pc:docMk/>
            <pc:sldMasterMk cId="2279451783" sldId="2147483926"/>
            <pc:sldLayoutMk cId="692038465" sldId="2147483917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21.349" v="24"/>
          <pc:sldLayoutMkLst>
            <pc:docMk/>
            <pc:sldMasterMk cId="2279451783" sldId="2147483926"/>
            <pc:sldLayoutMk cId="425587424" sldId="2147483918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21.349" v="24"/>
          <pc:sldLayoutMkLst>
            <pc:docMk/>
            <pc:sldMasterMk cId="2279451783" sldId="2147483926"/>
            <pc:sldLayoutMk cId="2699699531" sldId="2147483919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21.349" v="24"/>
          <pc:sldLayoutMkLst>
            <pc:docMk/>
            <pc:sldMasterMk cId="2279451783" sldId="2147483926"/>
            <pc:sldLayoutMk cId="3649205459" sldId="2147483920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21.349" v="24"/>
          <pc:sldLayoutMkLst>
            <pc:docMk/>
            <pc:sldMasterMk cId="2279451783" sldId="2147483926"/>
            <pc:sldLayoutMk cId="1504831137" sldId="2147483921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21.349" v="24"/>
          <pc:sldLayoutMkLst>
            <pc:docMk/>
            <pc:sldMasterMk cId="2279451783" sldId="2147483926"/>
            <pc:sldLayoutMk cId="3879995383" sldId="2147483922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21.349" v="24"/>
          <pc:sldLayoutMkLst>
            <pc:docMk/>
            <pc:sldMasterMk cId="2279451783" sldId="2147483926"/>
            <pc:sldLayoutMk cId="4023834371" sldId="2147483923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21.349" v="24"/>
          <pc:sldLayoutMkLst>
            <pc:docMk/>
            <pc:sldMasterMk cId="2279451783" sldId="2147483926"/>
            <pc:sldLayoutMk cId="1537811327" sldId="2147483924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21.349" v="24"/>
          <pc:sldLayoutMkLst>
            <pc:docMk/>
            <pc:sldMasterMk cId="2279451783" sldId="2147483926"/>
            <pc:sldLayoutMk cId="2389156613" sldId="2147483925"/>
          </pc:sldLayoutMkLst>
        </pc:sldLayoutChg>
      </pc:sldMasterChg>
      <pc:sldMasterChg chg="add del addSldLayout delSldLayout">
        <pc:chgData name="Umme Hanee" userId="S::umme_hanee@thbs.com::8175b7a0-aff3-4a1f-accc-83ddb823e587" providerId="AD" clId="Web-{E986571A-AAAA-4321-8EA6-0BCF091B7812}" dt="2021-11-05T10:59:40.772" v="27"/>
        <pc:sldMasterMkLst>
          <pc:docMk/>
          <pc:sldMasterMk cId="4156974852" sldId="2147483950"/>
        </pc:sldMasterMkLst>
        <pc:sldLayoutChg chg="add del">
          <pc:chgData name="Umme Hanee" userId="S::umme_hanee@thbs.com::8175b7a0-aff3-4a1f-accc-83ddb823e587" providerId="AD" clId="Web-{E986571A-AAAA-4321-8EA6-0BCF091B7812}" dt="2021-11-05T10:59:40.772" v="27"/>
          <pc:sldLayoutMkLst>
            <pc:docMk/>
            <pc:sldMasterMk cId="4156974852" sldId="2147483950"/>
            <pc:sldLayoutMk cId="1289463340" sldId="2147483939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40.772" v="27"/>
          <pc:sldLayoutMkLst>
            <pc:docMk/>
            <pc:sldMasterMk cId="4156974852" sldId="2147483950"/>
            <pc:sldLayoutMk cId="2029692092" sldId="2147483940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40.772" v="27"/>
          <pc:sldLayoutMkLst>
            <pc:docMk/>
            <pc:sldMasterMk cId="4156974852" sldId="2147483950"/>
            <pc:sldLayoutMk cId="937939032" sldId="2147483941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40.772" v="27"/>
          <pc:sldLayoutMkLst>
            <pc:docMk/>
            <pc:sldMasterMk cId="4156974852" sldId="2147483950"/>
            <pc:sldLayoutMk cId="4092066636" sldId="2147483942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40.772" v="27"/>
          <pc:sldLayoutMkLst>
            <pc:docMk/>
            <pc:sldMasterMk cId="4156974852" sldId="2147483950"/>
            <pc:sldLayoutMk cId="3569139522" sldId="2147483943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40.772" v="27"/>
          <pc:sldLayoutMkLst>
            <pc:docMk/>
            <pc:sldMasterMk cId="4156974852" sldId="2147483950"/>
            <pc:sldLayoutMk cId="779333121" sldId="2147483944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40.772" v="27"/>
          <pc:sldLayoutMkLst>
            <pc:docMk/>
            <pc:sldMasterMk cId="4156974852" sldId="2147483950"/>
            <pc:sldLayoutMk cId="1293010412" sldId="2147483945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40.772" v="27"/>
          <pc:sldLayoutMkLst>
            <pc:docMk/>
            <pc:sldMasterMk cId="4156974852" sldId="2147483950"/>
            <pc:sldLayoutMk cId="3332098627" sldId="2147483946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40.772" v="27"/>
          <pc:sldLayoutMkLst>
            <pc:docMk/>
            <pc:sldMasterMk cId="4156974852" sldId="2147483950"/>
            <pc:sldLayoutMk cId="1411137286" sldId="2147483947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40.772" v="27"/>
          <pc:sldLayoutMkLst>
            <pc:docMk/>
            <pc:sldMasterMk cId="4156974852" sldId="2147483950"/>
            <pc:sldLayoutMk cId="3577621755" sldId="2147483948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0:59:40.772" v="27"/>
          <pc:sldLayoutMkLst>
            <pc:docMk/>
            <pc:sldMasterMk cId="4156974852" sldId="2147483950"/>
            <pc:sldLayoutMk cId="2114667702" sldId="2147483949"/>
          </pc:sldLayoutMkLst>
        </pc:sldLayoutChg>
      </pc:sldMasterChg>
      <pc:sldMasterChg chg="add del addSldLayout delSldLayout">
        <pc:chgData name="Umme Hanee" userId="S::umme_hanee@thbs.com::8175b7a0-aff3-4a1f-accc-83ddb823e587" providerId="AD" clId="Web-{E986571A-AAAA-4321-8EA6-0BCF091B7812}" dt="2021-11-05T11:00:33.463" v="48"/>
        <pc:sldMasterMkLst>
          <pc:docMk/>
          <pc:sldMasterMk cId="1459233108" sldId="2147483951"/>
        </pc:sldMasterMkLst>
        <pc:sldLayoutChg chg="add del">
          <pc:chgData name="Umme Hanee" userId="S::umme_hanee@thbs.com::8175b7a0-aff3-4a1f-accc-83ddb823e587" providerId="AD" clId="Web-{E986571A-AAAA-4321-8EA6-0BCF091B7812}" dt="2021-11-05T11:00:33.463" v="48"/>
          <pc:sldLayoutMkLst>
            <pc:docMk/>
            <pc:sldMasterMk cId="1459233108" sldId="2147483951"/>
            <pc:sldLayoutMk cId="3384473086" sldId="2147483952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0:33.463" v="48"/>
          <pc:sldLayoutMkLst>
            <pc:docMk/>
            <pc:sldMasterMk cId="1459233108" sldId="2147483951"/>
            <pc:sldLayoutMk cId="424883897" sldId="2147483953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0:33.463" v="48"/>
          <pc:sldLayoutMkLst>
            <pc:docMk/>
            <pc:sldMasterMk cId="1459233108" sldId="2147483951"/>
            <pc:sldLayoutMk cId="3291501045" sldId="2147483954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0:33.463" v="48"/>
          <pc:sldLayoutMkLst>
            <pc:docMk/>
            <pc:sldMasterMk cId="1459233108" sldId="2147483951"/>
            <pc:sldLayoutMk cId="4105845078" sldId="2147483955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0:33.463" v="48"/>
          <pc:sldLayoutMkLst>
            <pc:docMk/>
            <pc:sldMasterMk cId="1459233108" sldId="2147483951"/>
            <pc:sldLayoutMk cId="4209286362" sldId="2147483956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0:33.463" v="48"/>
          <pc:sldLayoutMkLst>
            <pc:docMk/>
            <pc:sldMasterMk cId="1459233108" sldId="2147483951"/>
            <pc:sldLayoutMk cId="1806990268" sldId="2147483957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0:33.463" v="48"/>
          <pc:sldLayoutMkLst>
            <pc:docMk/>
            <pc:sldMasterMk cId="1459233108" sldId="2147483951"/>
            <pc:sldLayoutMk cId="1236136098" sldId="2147483958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0:33.463" v="48"/>
          <pc:sldLayoutMkLst>
            <pc:docMk/>
            <pc:sldMasterMk cId="1459233108" sldId="2147483951"/>
            <pc:sldLayoutMk cId="2554240832" sldId="2147483959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0:33.463" v="48"/>
          <pc:sldLayoutMkLst>
            <pc:docMk/>
            <pc:sldMasterMk cId="1459233108" sldId="2147483951"/>
            <pc:sldLayoutMk cId="772820413" sldId="2147483960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0:33.463" v="48"/>
          <pc:sldLayoutMkLst>
            <pc:docMk/>
            <pc:sldMasterMk cId="1459233108" sldId="2147483951"/>
            <pc:sldLayoutMk cId="2332232023" sldId="2147483961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0:33.463" v="48"/>
          <pc:sldLayoutMkLst>
            <pc:docMk/>
            <pc:sldMasterMk cId="1459233108" sldId="2147483951"/>
            <pc:sldLayoutMk cId="2914159649" sldId="2147483962"/>
          </pc:sldLayoutMkLst>
        </pc:sldLayoutChg>
      </pc:sldMasterChg>
      <pc:sldMasterChg chg="add del addSldLayout delSldLayout">
        <pc:chgData name="Umme Hanee" userId="S::umme_hanee@thbs.com::8175b7a0-aff3-4a1f-accc-83ddb823e587" providerId="AD" clId="Web-{E986571A-AAAA-4321-8EA6-0BCF091B7812}" dt="2021-11-05T11:02:27.705" v="111"/>
        <pc:sldMasterMkLst>
          <pc:docMk/>
          <pc:sldMasterMk cId="140076769" sldId="2147483976"/>
        </pc:sldMasterMkLst>
        <pc:sldLayoutChg chg="add del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140076769" sldId="2147483976"/>
            <pc:sldLayoutMk cId="359874736" sldId="2147483965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140076769" sldId="2147483976"/>
            <pc:sldLayoutMk cId="1521041531" sldId="2147483966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140076769" sldId="2147483976"/>
            <pc:sldLayoutMk cId="1842429433" sldId="2147483967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140076769" sldId="2147483976"/>
            <pc:sldLayoutMk cId="664036897" sldId="2147483968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140076769" sldId="2147483976"/>
            <pc:sldLayoutMk cId="4158427541" sldId="2147483969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140076769" sldId="2147483976"/>
            <pc:sldLayoutMk cId="1236010956" sldId="2147483970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140076769" sldId="2147483976"/>
            <pc:sldLayoutMk cId="2897652677" sldId="2147483971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140076769" sldId="2147483976"/>
            <pc:sldLayoutMk cId="3692546536" sldId="2147483972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140076769" sldId="2147483976"/>
            <pc:sldLayoutMk cId="357011346" sldId="2147483973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140076769" sldId="2147483976"/>
            <pc:sldLayoutMk cId="3338738153" sldId="2147483974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140076769" sldId="2147483976"/>
            <pc:sldLayoutMk cId="3500042638" sldId="2147483975"/>
          </pc:sldLayoutMkLst>
        </pc:sldLayoutChg>
      </pc:sldMasterChg>
      <pc:sldMasterChg chg="add del addSldLayout delSldLayout">
        <pc:chgData name="Umme Hanee" userId="S::umme_hanee@thbs.com::8175b7a0-aff3-4a1f-accc-83ddb823e587" providerId="AD" clId="Web-{E986571A-AAAA-4321-8EA6-0BCF091B7812}" dt="2021-11-05T11:02:27.627" v="110"/>
        <pc:sldMasterMkLst>
          <pc:docMk/>
          <pc:sldMasterMk cId="1700188799" sldId="2147483977"/>
        </pc:sldMasterMkLst>
        <pc:sldLayoutChg chg="add del">
          <pc:chgData name="Umme Hanee" userId="S::umme_hanee@thbs.com::8175b7a0-aff3-4a1f-accc-83ddb823e587" providerId="AD" clId="Web-{E986571A-AAAA-4321-8EA6-0BCF091B7812}" dt="2021-11-05T11:02:27.627" v="110"/>
          <pc:sldLayoutMkLst>
            <pc:docMk/>
            <pc:sldMasterMk cId="1700188799" sldId="2147483977"/>
            <pc:sldLayoutMk cId="4180252360" sldId="2147483978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627" v="110"/>
          <pc:sldLayoutMkLst>
            <pc:docMk/>
            <pc:sldMasterMk cId="1700188799" sldId="2147483977"/>
            <pc:sldLayoutMk cId="3530657262" sldId="2147483979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627" v="110"/>
          <pc:sldLayoutMkLst>
            <pc:docMk/>
            <pc:sldMasterMk cId="1700188799" sldId="2147483977"/>
            <pc:sldLayoutMk cId="2749736114" sldId="2147483980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627" v="110"/>
          <pc:sldLayoutMkLst>
            <pc:docMk/>
            <pc:sldMasterMk cId="1700188799" sldId="2147483977"/>
            <pc:sldLayoutMk cId="4048152756" sldId="2147483981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627" v="110"/>
          <pc:sldLayoutMkLst>
            <pc:docMk/>
            <pc:sldMasterMk cId="1700188799" sldId="2147483977"/>
            <pc:sldLayoutMk cId="2317194006" sldId="2147483982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627" v="110"/>
          <pc:sldLayoutMkLst>
            <pc:docMk/>
            <pc:sldMasterMk cId="1700188799" sldId="2147483977"/>
            <pc:sldLayoutMk cId="2211141239" sldId="2147483983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627" v="110"/>
          <pc:sldLayoutMkLst>
            <pc:docMk/>
            <pc:sldMasterMk cId="1700188799" sldId="2147483977"/>
            <pc:sldLayoutMk cId="471535992" sldId="2147483984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627" v="110"/>
          <pc:sldLayoutMkLst>
            <pc:docMk/>
            <pc:sldMasterMk cId="1700188799" sldId="2147483977"/>
            <pc:sldLayoutMk cId="2646917126" sldId="2147483985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627" v="110"/>
          <pc:sldLayoutMkLst>
            <pc:docMk/>
            <pc:sldMasterMk cId="1700188799" sldId="2147483977"/>
            <pc:sldLayoutMk cId="340398573" sldId="2147483986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627" v="110"/>
          <pc:sldLayoutMkLst>
            <pc:docMk/>
            <pc:sldMasterMk cId="1700188799" sldId="2147483977"/>
            <pc:sldLayoutMk cId="913996450" sldId="2147483987"/>
          </pc:sldLayoutMkLst>
        </pc:sldLayoutChg>
        <pc:sldLayoutChg chg="add del">
          <pc:chgData name="Umme Hanee" userId="S::umme_hanee@thbs.com::8175b7a0-aff3-4a1f-accc-83ddb823e587" providerId="AD" clId="Web-{E986571A-AAAA-4321-8EA6-0BCF091B7812}" dt="2021-11-05T11:02:27.627" v="110"/>
          <pc:sldLayoutMkLst>
            <pc:docMk/>
            <pc:sldMasterMk cId="1700188799" sldId="2147483977"/>
            <pc:sldLayoutMk cId="552669785" sldId="2147483988"/>
          </pc:sldLayoutMkLst>
        </pc:sldLayoutChg>
      </pc:sldMasterChg>
      <pc:sldMasterChg chg="add addSldLayout">
        <pc:chgData name="Umme Hanee" userId="S::umme_hanee@thbs.com::8175b7a0-aff3-4a1f-accc-83ddb823e587" providerId="AD" clId="Web-{E986571A-AAAA-4321-8EA6-0BCF091B7812}" dt="2021-11-05T11:02:27.705" v="111"/>
        <pc:sldMasterMkLst>
          <pc:docMk/>
          <pc:sldMasterMk cId="525561237" sldId="2147484013"/>
        </pc:sldMasterMkLst>
        <pc:sldLayoutChg chg="add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525561237" sldId="2147484013"/>
            <pc:sldLayoutMk cId="380815085" sldId="2147484002"/>
          </pc:sldLayoutMkLst>
        </pc:sldLayoutChg>
        <pc:sldLayoutChg chg="add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525561237" sldId="2147484013"/>
            <pc:sldLayoutMk cId="1533243113" sldId="2147484003"/>
          </pc:sldLayoutMkLst>
        </pc:sldLayoutChg>
        <pc:sldLayoutChg chg="add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525561237" sldId="2147484013"/>
            <pc:sldLayoutMk cId="193641077" sldId="2147484004"/>
          </pc:sldLayoutMkLst>
        </pc:sldLayoutChg>
        <pc:sldLayoutChg chg="add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525561237" sldId="2147484013"/>
            <pc:sldLayoutMk cId="469867192" sldId="2147484005"/>
          </pc:sldLayoutMkLst>
        </pc:sldLayoutChg>
        <pc:sldLayoutChg chg="add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525561237" sldId="2147484013"/>
            <pc:sldLayoutMk cId="2874957994" sldId="2147484006"/>
          </pc:sldLayoutMkLst>
        </pc:sldLayoutChg>
        <pc:sldLayoutChg chg="add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525561237" sldId="2147484013"/>
            <pc:sldLayoutMk cId="3125235806" sldId="2147484007"/>
          </pc:sldLayoutMkLst>
        </pc:sldLayoutChg>
        <pc:sldLayoutChg chg="add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525561237" sldId="2147484013"/>
            <pc:sldLayoutMk cId="1278587895" sldId="2147484008"/>
          </pc:sldLayoutMkLst>
        </pc:sldLayoutChg>
        <pc:sldLayoutChg chg="add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525561237" sldId="2147484013"/>
            <pc:sldLayoutMk cId="2683095283" sldId="2147484009"/>
          </pc:sldLayoutMkLst>
        </pc:sldLayoutChg>
        <pc:sldLayoutChg chg="add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525561237" sldId="2147484013"/>
            <pc:sldLayoutMk cId="3486120001" sldId="2147484010"/>
          </pc:sldLayoutMkLst>
        </pc:sldLayoutChg>
        <pc:sldLayoutChg chg="add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525561237" sldId="2147484013"/>
            <pc:sldLayoutMk cId="2996659709" sldId="2147484011"/>
          </pc:sldLayoutMkLst>
        </pc:sldLayoutChg>
        <pc:sldLayoutChg chg="add">
          <pc:chgData name="Umme Hanee" userId="S::umme_hanee@thbs.com::8175b7a0-aff3-4a1f-accc-83ddb823e587" providerId="AD" clId="Web-{E986571A-AAAA-4321-8EA6-0BCF091B7812}" dt="2021-11-05T11:02:27.705" v="111"/>
          <pc:sldLayoutMkLst>
            <pc:docMk/>
            <pc:sldMasterMk cId="525561237" sldId="2147484013"/>
            <pc:sldLayoutMk cId="1138948671" sldId="2147484012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6T15:25:29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18997 7011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8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6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3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9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2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5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4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5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4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56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06" r:id="rId6"/>
    <p:sldLayoutId id="2147484002" r:id="rId7"/>
    <p:sldLayoutId id="2147484003" r:id="rId8"/>
    <p:sldLayoutId id="2147484004" r:id="rId9"/>
    <p:sldLayoutId id="2147484005" r:id="rId10"/>
    <p:sldLayoutId id="21474840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6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6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View of motion blurred underground railway">
            <a:extLst>
              <a:ext uri="{FF2B5EF4-FFF2-40B4-BE49-F238E27FC236}">
                <a16:creationId xmlns:a16="http://schemas.microsoft.com/office/drawing/2014/main" id="{E04C5693-99EC-4E3F-8757-524FAAEDF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1" r="1" b="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648" y="1347836"/>
            <a:ext cx="3153580" cy="12748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Train Case Study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648" y="2918723"/>
            <a:ext cx="3153580" cy="256330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BY-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  Ashwin Thonoor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  Brundha Prabhudeva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  Sirisha Varanasi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  Sumit Kesarvani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  Umme Hanee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        </a:t>
            </a:r>
          </a:p>
          <a:p>
            <a:pPr>
              <a:lnSpc>
                <a:spcPct val="90000"/>
              </a:lnSpc>
            </a:pPr>
            <a:endParaRPr lang="en-US" sz="12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71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7A0DB-CDD9-4A31-BFF9-D193349BD256}"/>
              </a:ext>
            </a:extLst>
          </p:cNvPr>
          <p:cNvSpPr/>
          <p:nvPr/>
        </p:nvSpPr>
        <p:spPr>
          <a:xfrm>
            <a:off x="2657134" y="66674"/>
            <a:ext cx="6481577" cy="6715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gency FB"/>
              </a:rPr>
              <a:t>Different Classes and there Methods</a:t>
            </a:r>
          </a:p>
        </p:txBody>
      </p:sp>
      <p:pic>
        <p:nvPicPr>
          <p:cNvPr id="154" name="Graphic 154" descr="Toy Train with solid fill">
            <a:extLst>
              <a:ext uri="{FF2B5EF4-FFF2-40B4-BE49-F238E27FC236}">
                <a16:creationId xmlns:a16="http://schemas.microsoft.com/office/drawing/2014/main" id="{D79C702B-7DEB-40D4-82AA-3443478F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0022" y="-64294"/>
            <a:ext cx="713433" cy="914400"/>
          </a:xfrm>
          <a:prstGeom prst="rect">
            <a:avLst/>
          </a:prstGeom>
        </p:spPr>
      </p:pic>
      <p:pic>
        <p:nvPicPr>
          <p:cNvPr id="4" name="Graphic 4" descr="Bank check with solid fill">
            <a:extLst>
              <a:ext uri="{FF2B5EF4-FFF2-40B4-BE49-F238E27FC236}">
                <a16:creationId xmlns:a16="http://schemas.microsoft.com/office/drawing/2014/main" id="{3AAABFE9-F701-442A-B548-C9E29CD62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717" y="1369362"/>
            <a:ext cx="914400" cy="769718"/>
          </a:xfrm>
          <a:prstGeom prst="rect">
            <a:avLst/>
          </a:prstGeom>
        </p:spPr>
      </p:pic>
      <p:pic>
        <p:nvPicPr>
          <p:cNvPr id="5" name="Graphic 5" descr="Transfer1 outline">
            <a:extLst>
              <a:ext uri="{FF2B5EF4-FFF2-40B4-BE49-F238E27FC236}">
                <a16:creationId xmlns:a16="http://schemas.microsoft.com/office/drawing/2014/main" id="{7EAF041A-F5CD-4D1D-8C01-A091FD358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716" y="2143023"/>
            <a:ext cx="914400" cy="772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EBF37-3660-443A-96BA-C62874D8B70B}"/>
              </a:ext>
            </a:extLst>
          </p:cNvPr>
          <p:cNvSpPr txBox="1"/>
          <p:nvPr/>
        </p:nvSpPr>
        <p:spPr>
          <a:xfrm>
            <a:off x="1230897" y="1201957"/>
            <a:ext cx="10681501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Generate PNR </a:t>
            </a:r>
            <a:r>
              <a:rPr lang="en-US" sz="1600" dirty="0">
                <a:ea typeface="+mn-lt"/>
                <a:cs typeface="+mn-lt"/>
              </a:rPr>
              <a:t>method builds the PNR as per the business rules and returns the generated PNR.</a:t>
            </a:r>
          </a:p>
          <a:p>
            <a:r>
              <a:rPr lang="en-US" sz="1600" dirty="0">
                <a:ea typeface="+mn-lt"/>
                <a:cs typeface="+mn-lt"/>
              </a:rPr>
              <a:t>It should be auto-generated by adding first character of source station, first character of destination station, travel date(</a:t>
            </a:r>
            <a:r>
              <a:rPr lang="en-US" sz="1600" dirty="0" err="1">
                <a:ea typeface="+mn-lt"/>
                <a:cs typeface="+mn-lt"/>
              </a:rPr>
              <a:t>yyyymmdd</a:t>
            </a:r>
            <a:r>
              <a:rPr lang="en-US" sz="1600" dirty="0">
                <a:ea typeface="+mn-lt"/>
                <a:cs typeface="+mn-lt"/>
              </a:rPr>
              <a:t>) and a running counter starting from 100. Example:  BM_20220121_100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3AEC2-377B-4764-9C1C-4C8BEDB16EC3}"/>
              </a:ext>
            </a:extLst>
          </p:cNvPr>
          <p:cNvSpPr txBox="1"/>
          <p:nvPr/>
        </p:nvSpPr>
        <p:spPr>
          <a:xfrm>
            <a:off x="1296607" y="2084786"/>
            <a:ext cx="1097086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Calc Passenger Fare</a:t>
            </a:r>
            <a:r>
              <a:rPr lang="en-US" sz="1600" dirty="0">
                <a:ea typeface="+mn-lt"/>
                <a:cs typeface="+mn-lt"/>
              </a:rPr>
              <a:t> method takes a passenger object as parameter, calculates the fare for the passenger and returns the ticket fare for that passenger. For age &lt; = 12, fare is 50% of ticket price regardless of gender o For age &gt; = 60, fare is 60% of ticket price regardless of gender o For Females, 25% discount on the ticket price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1C364-C88B-4BFE-BC0B-FA573CC83969}"/>
              </a:ext>
            </a:extLst>
          </p:cNvPr>
          <p:cNvSpPr txBox="1"/>
          <p:nvPr/>
        </p:nvSpPr>
        <p:spPr>
          <a:xfrm>
            <a:off x="1011903" y="4054283"/>
            <a:ext cx="11038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2F15E-A446-470E-B5F1-0BE1279397DA}"/>
              </a:ext>
            </a:extLst>
          </p:cNvPr>
          <p:cNvSpPr txBox="1"/>
          <p:nvPr/>
        </p:nvSpPr>
        <p:spPr>
          <a:xfrm>
            <a:off x="1263112" y="2918439"/>
            <a:ext cx="109033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Add Passenger</a:t>
            </a:r>
            <a:r>
              <a:rPr lang="en-US" sz="1600" dirty="0">
                <a:ea typeface="+mn-lt"/>
                <a:cs typeface="+mn-lt"/>
              </a:rPr>
              <a:t> method take passenger details as parameters, creates passenger object and adds the passenger as a key and the calculated passenger fare as the value in Tree Map ‘passengers’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76630-B9AF-49D1-9CAD-2885C83A5B8C}"/>
              </a:ext>
            </a:extLst>
          </p:cNvPr>
          <p:cNvSpPr txBox="1"/>
          <p:nvPr/>
        </p:nvSpPr>
        <p:spPr>
          <a:xfrm>
            <a:off x="1297786" y="3428396"/>
            <a:ext cx="108907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Calculate Total Ticket Price() </a:t>
            </a:r>
            <a:r>
              <a:rPr lang="en-US" sz="1600" dirty="0">
                <a:ea typeface="+mn-lt"/>
                <a:cs typeface="+mn-lt"/>
              </a:rPr>
              <a:t>method returns the total ticket price by adding up all the passenger fares stored in the Tree Map passengers</a:t>
            </a:r>
            <a:endParaRPr lang="en-US" sz="1600"/>
          </a:p>
        </p:txBody>
      </p:sp>
      <p:pic>
        <p:nvPicPr>
          <p:cNvPr id="9" name="Graphic 9" descr="Coins with solid fill">
            <a:extLst>
              <a:ext uri="{FF2B5EF4-FFF2-40B4-BE49-F238E27FC236}">
                <a16:creationId xmlns:a16="http://schemas.microsoft.com/office/drawing/2014/main" id="{811B501F-EC97-449F-8331-47725EF90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005" y="3357833"/>
            <a:ext cx="712374" cy="461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506CFB-F244-4E30-8E80-94BBDCD9159B}"/>
              </a:ext>
            </a:extLst>
          </p:cNvPr>
          <p:cNvSpPr txBox="1"/>
          <p:nvPr/>
        </p:nvSpPr>
        <p:spPr>
          <a:xfrm>
            <a:off x="4221021" y="74861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  <a:latin typeface="Amasis MT Pro Medium"/>
              </a:rPr>
              <a:t>Class Ticket</a:t>
            </a:r>
            <a:endParaRPr lang="en-US" sz="2400" u="sng">
              <a:latin typeface="Amasis MT Pro Medium"/>
            </a:endParaRPr>
          </a:p>
        </p:txBody>
      </p:sp>
      <p:pic>
        <p:nvPicPr>
          <p:cNvPr id="11" name="Graphic 13" descr="Follow with solid fill">
            <a:extLst>
              <a:ext uri="{FF2B5EF4-FFF2-40B4-BE49-F238E27FC236}">
                <a16:creationId xmlns:a16="http://schemas.microsoft.com/office/drawing/2014/main" id="{760D2AC0-13A9-4466-A2DE-78A00F7C9A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0547" y="2894634"/>
            <a:ext cx="846881" cy="528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0C0A9-24AB-47C8-BE31-B7B4F0A762B5}"/>
              </a:ext>
            </a:extLst>
          </p:cNvPr>
          <p:cNvSpPr txBox="1"/>
          <p:nvPr/>
        </p:nvSpPr>
        <p:spPr>
          <a:xfrm>
            <a:off x="1296605" y="4016655"/>
            <a:ext cx="86945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Generate Ticket</a:t>
            </a:r>
            <a:r>
              <a:rPr lang="en-US" sz="1600" dirty="0">
                <a:ea typeface="+mn-lt"/>
                <a:cs typeface="+mn-lt"/>
              </a:rPr>
              <a:t> method generates the ticket as per the given format and return the ticket in a StringBuilder</a:t>
            </a:r>
            <a:endParaRPr lang="en-US" sz="1600"/>
          </a:p>
        </p:txBody>
      </p:sp>
      <p:pic>
        <p:nvPicPr>
          <p:cNvPr id="15" name="Graphic 15" descr="Ticket with solid fill">
            <a:extLst>
              <a:ext uri="{FF2B5EF4-FFF2-40B4-BE49-F238E27FC236}">
                <a16:creationId xmlns:a16="http://schemas.microsoft.com/office/drawing/2014/main" id="{DD17B6A3-F343-4D92-ADB1-4262A7323E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775" y="3820610"/>
            <a:ext cx="740780" cy="605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C41ECE-B920-42BB-9BD6-7862F8D79E7F}"/>
              </a:ext>
            </a:extLst>
          </p:cNvPr>
          <p:cNvSpPr txBox="1"/>
          <p:nvPr/>
        </p:nvSpPr>
        <p:spPr>
          <a:xfrm>
            <a:off x="1294798" y="4583936"/>
            <a:ext cx="91382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Write Ticket </a:t>
            </a:r>
            <a:r>
              <a:rPr lang="en-US" sz="1600" dirty="0"/>
              <a:t>method writes the generated ticket to a File</a:t>
            </a:r>
            <a:r>
              <a:rPr lang="en-US" sz="1400" dirty="0"/>
              <a:t> </a:t>
            </a:r>
          </a:p>
        </p:txBody>
      </p:sp>
      <p:pic>
        <p:nvPicPr>
          <p:cNvPr id="17" name="Graphic 17" descr="Calligraphy Pen with solid fill">
            <a:extLst>
              <a:ext uri="{FF2B5EF4-FFF2-40B4-BE49-F238E27FC236}">
                <a16:creationId xmlns:a16="http://schemas.microsoft.com/office/drawing/2014/main" id="{0563C080-FBD7-4E0B-A6E0-F9D3322F4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4521" y="4495800"/>
            <a:ext cx="528578" cy="5189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FE3004-EEB6-4CD1-B465-453267A6AC8B}"/>
              </a:ext>
            </a:extLst>
          </p:cNvPr>
          <p:cNvSpPr txBox="1"/>
          <p:nvPr/>
        </p:nvSpPr>
        <p:spPr>
          <a:xfrm>
            <a:off x="4369925" y="4852204"/>
            <a:ext cx="29939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    </a:t>
            </a:r>
            <a:r>
              <a:rPr lang="en-US" b="1" u="sng" dirty="0">
                <a:latin typeface="Amasis MT Pro"/>
                <a:ea typeface="+mn-lt"/>
                <a:cs typeface="+mn-lt"/>
              </a:rPr>
              <a:t> </a:t>
            </a:r>
            <a:r>
              <a:rPr lang="en-US" sz="2400" b="1" u="sng" dirty="0">
                <a:solidFill>
                  <a:srgbClr val="FF0000"/>
                </a:solidFill>
                <a:latin typeface="Amasis MT Pro Medium"/>
                <a:ea typeface="+mn-lt"/>
                <a:cs typeface="+mn-lt"/>
              </a:rPr>
              <a:t>Class Train DAO</a:t>
            </a:r>
            <a:endParaRPr lang="en-US" sz="2400" u="sng">
              <a:solidFill>
                <a:srgbClr val="FF0000"/>
              </a:solidFill>
              <a:latin typeface="Amasis MT Pro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FD2C72-992D-4CB5-8B81-3E7E11A6AD33}"/>
              </a:ext>
            </a:extLst>
          </p:cNvPr>
          <p:cNvSpPr txBox="1"/>
          <p:nvPr/>
        </p:nvSpPr>
        <p:spPr>
          <a:xfrm>
            <a:off x="1397283" y="5197635"/>
            <a:ext cx="939864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Find Train</a:t>
            </a:r>
            <a:r>
              <a:rPr lang="en-US" sz="1600" dirty="0">
                <a:ea typeface="+mn-lt"/>
                <a:cs typeface="+mn-lt"/>
              </a:rPr>
              <a:t> method takes trainNo as input and returns a Train object, if train is found, else returns null</a:t>
            </a:r>
            <a:endParaRPr lang="en-US" sz="1600" dirty="0"/>
          </a:p>
        </p:txBody>
      </p:sp>
      <p:pic>
        <p:nvPicPr>
          <p:cNvPr id="20" name="Graphic 20" descr="Arrow circle with solid fill">
            <a:extLst>
              <a:ext uri="{FF2B5EF4-FFF2-40B4-BE49-F238E27FC236}">
                <a16:creationId xmlns:a16="http://schemas.microsoft.com/office/drawing/2014/main" id="{FE35651E-ECE0-43B3-B983-01B003202B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8421" y="5026306"/>
            <a:ext cx="731134" cy="6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CCF1B7-2DEF-4EA6-B2F4-EADA30E50142}"/>
              </a:ext>
            </a:extLst>
          </p:cNvPr>
          <p:cNvSpPr txBox="1"/>
          <p:nvPr/>
        </p:nvSpPr>
        <p:spPr>
          <a:xfrm>
            <a:off x="4126375" y="94526"/>
            <a:ext cx="39103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  <a:latin typeface="Amasis MT Pro Medium"/>
              </a:rPr>
              <a:t>Class Ticket Application 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F204-D1E3-476F-909E-AFC053AEE00C}"/>
              </a:ext>
            </a:extLst>
          </p:cNvPr>
          <p:cNvSpPr txBox="1"/>
          <p:nvPr/>
        </p:nvSpPr>
        <p:spPr>
          <a:xfrm>
            <a:off x="411023" y="825781"/>
            <a:ext cx="1141456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Contains a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 main method </a:t>
            </a:r>
            <a:r>
              <a:rPr lang="en-US" sz="1600" dirty="0">
                <a:ea typeface="+mn-lt"/>
                <a:cs typeface="+mn-lt"/>
              </a:rPr>
              <a:t>and is the starting point of Application  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Uses a 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Scanner</a:t>
            </a:r>
            <a:r>
              <a:rPr lang="en-US" sz="1600" dirty="0">
                <a:ea typeface="+mn-lt"/>
                <a:cs typeface="+mn-lt"/>
              </a:rPr>
              <a:t> to get the train No, travel Date, number of Passengers, and details of each passenger  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Uses 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Train DAO</a:t>
            </a:r>
            <a:r>
              <a:rPr lang="en-US" sz="1600" dirty="0">
                <a:ea typeface="+mn-lt"/>
                <a:cs typeface="+mn-lt"/>
              </a:rPr>
              <a:t> to find the train. If train is not found, it displays the message “Train with given number does not exist”</a:t>
            </a:r>
            <a:r>
              <a:rPr lang="en-US" sz="16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A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Adds passengers </a:t>
            </a:r>
            <a:r>
              <a:rPr lang="en-US" sz="1600" dirty="0">
                <a:ea typeface="+mn-lt"/>
                <a:cs typeface="+mn-lt"/>
              </a:rPr>
              <a:t>to the Ticket 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Writes the 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ticket to a file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905CF-DA3B-4C44-974A-FF6DE4E2EB68}"/>
              </a:ext>
            </a:extLst>
          </p:cNvPr>
          <p:cNvSpPr txBox="1"/>
          <p:nvPr/>
        </p:nvSpPr>
        <p:spPr>
          <a:xfrm>
            <a:off x="4898020" y="2062222"/>
            <a:ext cx="29939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Amasis MT Pro Medium"/>
                <a:ea typeface="+mn-lt"/>
                <a:cs typeface="+mn-lt"/>
              </a:rPr>
              <a:t>Class Diagram</a:t>
            </a:r>
            <a:endParaRPr lang="en-US" sz="2400" b="1" u="sng" dirty="0">
              <a:solidFill>
                <a:srgbClr val="FF0000"/>
              </a:solidFill>
              <a:latin typeface="Amasis MT Pro Medium"/>
            </a:endParaRP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16A4A7-62CE-453F-B8F1-99DEA8226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9" t="24852" r="31545" b="10355"/>
          <a:stretch/>
        </p:blipFill>
        <p:spPr>
          <a:xfrm>
            <a:off x="1794410" y="2788444"/>
            <a:ext cx="8846957" cy="33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43259-9225-4BCE-B21B-2DB2C01BE422}"/>
              </a:ext>
            </a:extLst>
          </p:cNvPr>
          <p:cNvSpPr txBox="1"/>
          <p:nvPr/>
        </p:nvSpPr>
        <p:spPr>
          <a:xfrm>
            <a:off x="4339215" y="152400"/>
            <a:ext cx="3329353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Agency FB"/>
              </a:rPr>
              <a:t>Flow of Application</a:t>
            </a:r>
          </a:p>
        </p:txBody>
      </p:sp>
      <p:pic>
        <p:nvPicPr>
          <p:cNvPr id="6" name="Graphic 6" descr="USB with solid fill">
            <a:extLst>
              <a:ext uri="{FF2B5EF4-FFF2-40B4-BE49-F238E27FC236}">
                <a16:creationId xmlns:a16="http://schemas.microsoft.com/office/drawing/2014/main" id="{84E5A11C-E739-4730-A4FF-C5B97BADA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7613" y="82898"/>
            <a:ext cx="663192" cy="66319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3186CBA-2605-40F8-8209-156207DD0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096" y="1724717"/>
            <a:ext cx="3328417" cy="289177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F03B75F-B5C9-4627-B8A7-2C9D8091F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10" y="1758779"/>
            <a:ext cx="3963363" cy="2740456"/>
          </a:xfrm>
          <a:prstGeom prst="rect">
            <a:avLst/>
          </a:prstGeom>
        </p:spPr>
      </p:pic>
      <p:pic>
        <p:nvPicPr>
          <p:cNvPr id="3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2B39F7D-CA0D-4C71-BC80-77BA32DF2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48" y="1763150"/>
            <a:ext cx="3267076" cy="2852736"/>
          </a:xfrm>
          <a:prstGeom prst="rect">
            <a:avLst/>
          </a:prstGeom>
        </p:spPr>
      </p:pic>
      <p:pic>
        <p:nvPicPr>
          <p:cNvPr id="4" name="Graphic 4" descr="Transfer with solid fill">
            <a:extLst>
              <a:ext uri="{FF2B5EF4-FFF2-40B4-BE49-F238E27FC236}">
                <a16:creationId xmlns:a16="http://schemas.microsoft.com/office/drawing/2014/main" id="{33A165A8-5AD5-472F-85E3-7DD2BAE71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8519" y="3043236"/>
            <a:ext cx="807244" cy="783432"/>
          </a:xfrm>
          <a:prstGeom prst="rect">
            <a:avLst/>
          </a:prstGeom>
        </p:spPr>
      </p:pic>
      <p:pic>
        <p:nvPicPr>
          <p:cNvPr id="5" name="Graphic 7" descr="Arrow Right with solid fill">
            <a:extLst>
              <a:ext uri="{FF2B5EF4-FFF2-40B4-BE49-F238E27FC236}">
                <a16:creationId xmlns:a16="http://schemas.microsoft.com/office/drawing/2014/main" id="{F425C6C3-D9CF-4658-B510-B9F58B6AEC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8550" y="3043237"/>
            <a:ext cx="795339" cy="771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5D714-2C46-44BC-B8BB-7D10DB172FD9}"/>
              </a:ext>
            </a:extLst>
          </p:cNvPr>
          <p:cNvSpPr txBox="1"/>
          <p:nvPr/>
        </p:nvSpPr>
        <p:spPr>
          <a:xfrm>
            <a:off x="390525" y="5164930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Registration Page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25DAB-AC59-45E0-A67B-D50E6E4C06FA}"/>
              </a:ext>
            </a:extLst>
          </p:cNvPr>
          <p:cNvSpPr txBox="1"/>
          <p:nvPr/>
        </p:nvSpPr>
        <p:spPr>
          <a:xfrm>
            <a:off x="4641056" y="5164930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Login Page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14C04-9FFB-4B05-AA07-946CE558068C}"/>
              </a:ext>
            </a:extLst>
          </p:cNvPr>
          <p:cNvSpPr txBox="1"/>
          <p:nvPr/>
        </p:nvSpPr>
        <p:spPr>
          <a:xfrm>
            <a:off x="9000401" y="5164930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Train Details Page</a:t>
            </a:r>
          </a:p>
        </p:txBody>
      </p:sp>
    </p:spTree>
    <p:extLst>
      <p:ext uri="{BB962C8B-B14F-4D97-AF65-F5344CB8AC3E}">
        <p14:creationId xmlns:p14="http://schemas.microsoft.com/office/powerpoint/2010/main" val="158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A0F909-0440-4E56-A902-DE5A2D76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6" y="1561497"/>
            <a:ext cx="4998604" cy="2949043"/>
          </a:xfrm>
          <a:prstGeom prst="rect">
            <a:avLst/>
          </a:prstGeom>
        </p:spPr>
      </p:pic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030B28F-B7FB-4B48-9C3F-967B6086B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926" y="1563610"/>
            <a:ext cx="5172074" cy="2781299"/>
          </a:xfrm>
          <a:prstGeom prst="rect">
            <a:avLst/>
          </a:prstGeom>
        </p:spPr>
      </p:pic>
      <p:pic>
        <p:nvPicPr>
          <p:cNvPr id="4" name="Graphic 4" descr="Arrow Right with solid fill">
            <a:extLst>
              <a:ext uri="{FF2B5EF4-FFF2-40B4-BE49-F238E27FC236}">
                <a16:creationId xmlns:a16="http://schemas.microsoft.com/office/drawing/2014/main" id="{7E385AED-8B0B-4E85-AF89-F7605423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2012" y="2796431"/>
            <a:ext cx="1164431" cy="914400"/>
          </a:xfrm>
          <a:prstGeom prst="rect">
            <a:avLst/>
          </a:prstGeom>
        </p:spPr>
      </p:pic>
      <p:pic>
        <p:nvPicPr>
          <p:cNvPr id="5" name="Graphic 5" descr="Arrow Right with solid fill">
            <a:extLst>
              <a:ext uri="{FF2B5EF4-FFF2-40B4-BE49-F238E27FC236}">
                <a16:creationId xmlns:a16="http://schemas.microsoft.com/office/drawing/2014/main" id="{8F646B48-C031-4B2D-AD34-4AC76457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160" y="2800349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552F3-1C30-406F-9479-54B4481488E5}"/>
              </a:ext>
            </a:extLst>
          </p:cNvPr>
          <p:cNvSpPr txBox="1"/>
          <p:nvPr/>
        </p:nvSpPr>
        <p:spPr>
          <a:xfrm>
            <a:off x="1852440" y="4940365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Passenger Details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7D9FD-7EE2-45F1-9307-E94C614B735D}"/>
              </a:ext>
            </a:extLst>
          </p:cNvPr>
          <p:cNvSpPr txBox="1"/>
          <p:nvPr/>
        </p:nvSpPr>
        <p:spPr>
          <a:xfrm>
            <a:off x="8310462" y="4755985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Confirmation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7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BEE107-9AF7-4FE9-AB47-99DD57F38AE2}"/>
                  </a:ext>
                </a:extLst>
              </p14:cNvPr>
              <p14:cNvContentPartPr/>
              <p14:nvPr/>
            </p14:nvContentPartPr>
            <p14:xfrm>
              <a:off x="9433774" y="4137338"/>
              <a:ext cx="19050" cy="1905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BEE107-9AF7-4FE9-AB47-99DD57F38A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1274" y="3184838"/>
                <a:ext cx="1905000" cy="1905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4" descr="Focus image of a misty railway">
            <a:extLst>
              <a:ext uri="{FF2B5EF4-FFF2-40B4-BE49-F238E27FC236}">
                <a16:creationId xmlns:a16="http://schemas.microsoft.com/office/drawing/2014/main" id="{3F4E6FE2-6684-42CE-9A3C-6F49135F7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0" y="-4762"/>
            <a:ext cx="12196759" cy="6867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23408B-3624-4B39-8609-2722C83729CA}"/>
              </a:ext>
            </a:extLst>
          </p:cNvPr>
          <p:cNvSpPr txBox="1"/>
          <p:nvPr/>
        </p:nvSpPr>
        <p:spPr>
          <a:xfrm>
            <a:off x="3759995" y="2643308"/>
            <a:ext cx="431482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latin typeface="Amasis MT Pro Black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898564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RetrospectVTI</vt:lpstr>
      <vt:lpstr>Train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731</cp:revision>
  <dcterms:created xsi:type="dcterms:W3CDTF">2021-11-05T10:57:50Z</dcterms:created>
  <dcterms:modified xsi:type="dcterms:W3CDTF">2021-11-11T05:34:13Z</dcterms:modified>
</cp:coreProperties>
</file>